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57C96-7A2E-4C83-BCF0-8A3322D9A081}" v="3" dt="2025-05-02T10:02:41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464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  <pc:sldChg chg="addSp delSp modSp mod">
        <pc:chgData name="Amanda Palmer" userId="f95262f8-9c15-4d49-9acd-1109de817fe8" providerId="ADAL" clId="{21EDEF22-AB61-40C0-A5DB-D339CA87B3C5}" dt="2025-01-13T16:44:00.33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Amanda Palmer" userId="f95262f8-9c15-4d49-9acd-1109de817fe8" providerId="ADAL" clId="{3E91F980-DDCD-44CB-AEBE-519F996F015A}"/>
    <pc:docChg chg="custSel modSld">
      <pc:chgData name="Amanda Palmer" userId="f95262f8-9c15-4d49-9acd-1109de817fe8" providerId="ADAL" clId="{3E91F980-DDCD-44CB-AEBE-519F996F015A}" dt="2025-04-07T12:50:08.621" v="9" actId="12789"/>
      <pc:docMkLst>
        <pc:docMk/>
      </pc:docMkLst>
      <pc:sldChg chg="addSp delSp modSp mod">
        <pc:chgData name="Amanda Palmer" userId="f95262f8-9c15-4d49-9acd-1109de817fe8" providerId="ADAL" clId="{3E91F980-DDCD-44CB-AEBE-519F996F015A}" dt="2025-04-07T12:50:08.62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  <pc:sldChg chg="addSp delSp modSp mod">
        <pc:chgData name="Amanda Palmer" userId="f95262f8-9c15-4d49-9acd-1109de817fe8" providerId="ADAL" clId="{6C24EF0F-D8D7-4101-A81D-FA12932B747F}" dt="2025-03-06T11:24:24.60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E257C96-7A2E-4C83-BCF0-8A3322D9A081}"/>
    <pc:docChg chg="custSel modSld">
      <pc:chgData name="Amanda Palmer" userId="f95262f8-9c15-4d49-9acd-1109de817fe8" providerId="ADAL" clId="{1E257C96-7A2E-4C83-BCF0-8A3322D9A081}" dt="2025-05-02T10:10:23.742" v="9" actId="12789"/>
      <pc:docMkLst>
        <pc:docMk/>
      </pc:docMkLst>
      <pc:sldChg chg="addSp delSp modSp mod">
        <pc:chgData name="Amanda Palmer" userId="f95262f8-9c15-4d49-9acd-1109de817fe8" providerId="ADAL" clId="{1E257C96-7A2E-4C83-BCF0-8A3322D9A081}" dt="2025-05-02T10:10:23.742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1E257C96-7A2E-4C83-BCF0-8A3322D9A081}" dt="2025-05-02T10:02:41.690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1E257C96-7A2E-4C83-BCF0-8A3322D9A081}" dt="2025-05-02T10:10:23.742" v="9" actId="12789"/>
          <ac:picMkLst>
            <pc:docMk/>
            <pc:sldMk cId="220554243" sldId="265"/>
            <ac:picMk id="4" creationId="{6623F48C-9097-B4B3-6434-3078C11BF1F9}"/>
          </ac:picMkLst>
        </pc:picChg>
        <pc:picChg chg="del">
          <ac:chgData name="Amanda Palmer" userId="f95262f8-9c15-4d49-9acd-1109de817fe8" providerId="ADAL" clId="{1E257C96-7A2E-4C83-BCF0-8A3322D9A081}" dt="2025-05-02T10:02:36.031" v="0" actId="478"/>
          <ac:picMkLst>
            <pc:docMk/>
            <pc:sldMk cId="220554243" sldId="265"/>
            <ac:picMk id="6" creationId="{86FD111D-107D-70F5-DAA6-F9169451E603}"/>
          </ac:picMkLst>
        </pc:picChg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23F48C-9097-B4B3-6434-3078C11B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7446"/>
            <a:ext cx="6480000" cy="47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68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2025-05-02T10:10:31Z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