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71FD3-954F-430D-8E12-9E3F3F5157CA}" v="5" dt="2025-05-02T10:22:11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74" d="100"/>
          <a:sy n="74" d="100"/>
        </p:scale>
        <p:origin x="1464" y="6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  <pc:sldChg chg="addSp delSp modSp mod">
        <pc:chgData name="Amanda Palmer" userId="f95262f8-9c15-4d49-9acd-1109de817fe8" providerId="ADAL" clId="{60F5A8F4-5CCF-4437-809A-F99D654CF8E1}" dt="2025-04-07T12:56:20.359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F171FD3-954F-430D-8E12-9E3F3F5157CA}"/>
    <pc:docChg chg="custSel modSld">
      <pc:chgData name="Amanda Palmer" userId="f95262f8-9c15-4d49-9acd-1109de817fe8" providerId="ADAL" clId="{AF171FD3-954F-430D-8E12-9E3F3F5157CA}" dt="2025-05-02T10:22:26.182" v="9" actId="12789"/>
      <pc:docMkLst>
        <pc:docMk/>
      </pc:docMkLst>
      <pc:sldChg chg="addSp delSp modSp mod">
        <pc:chgData name="Amanda Palmer" userId="f95262f8-9c15-4d49-9acd-1109de817fe8" providerId="ADAL" clId="{AF171FD3-954F-430D-8E12-9E3F3F5157CA}" dt="2025-05-02T10:22:26.182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AF171FD3-954F-430D-8E12-9E3F3F5157CA}" dt="2025-05-02T10:22:11.338" v="5"/>
          <ac:graphicFrameMkLst>
            <pc:docMk/>
            <pc:sldMk cId="220554243" sldId="265"/>
            <ac:graphicFrameMk id="3" creationId="{C903EDA9-6CF9-4E8D-A610-5990BEACF607}"/>
          </ac:graphicFrameMkLst>
        </pc:graphicFrameChg>
        <pc:picChg chg="add mod">
          <ac:chgData name="Amanda Palmer" userId="f95262f8-9c15-4d49-9acd-1109de817fe8" providerId="ADAL" clId="{AF171FD3-954F-430D-8E12-9E3F3F5157CA}" dt="2025-05-02T10:22:26.182" v="9" actId="12789"/>
          <ac:picMkLst>
            <pc:docMk/>
            <pc:sldMk cId="220554243" sldId="265"/>
            <ac:picMk id="4" creationId="{82EDFBDA-3DB2-2D1D-961E-347614660AB0}"/>
          </ac:picMkLst>
        </pc:picChg>
        <pc:picChg chg="del">
          <ac:chgData name="Amanda Palmer" userId="f95262f8-9c15-4d49-9acd-1109de817fe8" providerId="ADAL" clId="{AF171FD3-954F-430D-8E12-9E3F3F5157CA}" dt="2025-05-02T10:22:04.670" v="0" actId="478"/>
          <ac:picMkLst>
            <pc:docMk/>
            <pc:sldMk cId="220554243" sldId="265"/>
            <ac:picMk id="6" creationId="{0304A326-741D-E5C1-4FC7-ADB5CD26D1B4}"/>
          </ac:picMkLst>
        </pc:picChg>
      </pc:sldChg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EDFBDA-3DB2-2D1D-961E-347614660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7446"/>
            <a:ext cx="6480000" cy="47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122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2025-05-02T10:22:32Z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