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2A25A-3175-4CAF-A738-2E916D0DA023}" v="5" dt="2025-05-02T10:34:33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464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EF7A898-3BB9-46DB-94C8-A42EFE843579}"/>
    <pc:docChg chg="undo custSel modSld">
      <pc:chgData name="Amanda Palmer" userId="f95262f8-9c15-4d49-9acd-1109de817fe8" providerId="ADAL" clId="{2EF7A898-3BB9-46DB-94C8-A42EFE843579}" dt="2025-03-06T11:38:37.563" v="18" actId="12789"/>
      <pc:docMkLst>
        <pc:docMk/>
      </pc:docMkLst>
      <pc:sldChg chg="addSp delSp modSp mod">
        <pc:chgData name="Amanda Palmer" userId="f95262f8-9c15-4d49-9acd-1109de817fe8" providerId="ADAL" clId="{2EF7A898-3BB9-46DB-94C8-A42EFE843579}" dt="2025-03-06T11:38:37.563" v="1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  <pc:sldChg chg="addSp delSp modSp mod">
        <pc:chgData name="Amanda Palmer" userId="f95262f8-9c15-4d49-9acd-1109de817fe8" providerId="ADAL" clId="{E6DEE482-2842-4AFE-A028-B3D7757930CC}" dt="2025-01-13T16:53:59.59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Amanda Palmer" userId="f95262f8-9c15-4d49-9acd-1109de817fe8" providerId="ADAL" clId="{DCD731DF-3B37-4939-9280-75B0AD7F687D}"/>
    <pc:docChg chg="undo custSel modSld">
      <pc:chgData name="Amanda Palmer" userId="f95262f8-9c15-4d49-9acd-1109de817fe8" providerId="ADAL" clId="{DCD731DF-3B37-4939-9280-75B0AD7F687D}" dt="2025-04-07T13:02:48.920" v="17" actId="1076"/>
      <pc:docMkLst>
        <pc:docMk/>
      </pc:docMkLst>
      <pc:sldChg chg="addSp delSp modSp mod">
        <pc:chgData name="Amanda Palmer" userId="f95262f8-9c15-4d49-9acd-1109de817fe8" providerId="ADAL" clId="{DCD731DF-3B37-4939-9280-75B0AD7F687D}" dt="2025-04-07T13:02:48.920" v="17" actId="1076"/>
        <pc:sldMkLst>
          <pc:docMk/>
          <pc:sldMk cId="220554243" sldId="265"/>
        </pc:sldMkLst>
        <pc:spChg chg="add mod">
          <ac:chgData name="Amanda Palmer" userId="f95262f8-9c15-4d49-9acd-1109de817fe8" providerId="ADAL" clId="{DCD731DF-3B37-4939-9280-75B0AD7F687D}" dt="2025-04-07T13:02:48.920" v="17" actId="1076"/>
          <ac:spMkLst>
            <pc:docMk/>
            <pc:sldMk cId="220554243" sldId="265"/>
            <ac:spMk id="8" creationId="{2EC4E6F4-1378-10DD-152D-6A97A145F5D0}"/>
          </ac:spMkLst>
        </pc:spChg>
        <pc:picChg chg="add mod">
          <ac:chgData name="Amanda Palmer" userId="f95262f8-9c15-4d49-9acd-1109de817fe8" providerId="ADAL" clId="{DCD731DF-3B37-4939-9280-75B0AD7F687D}" dt="2025-04-07T13:02:06.442" v="13" actId="12789"/>
          <ac:picMkLst>
            <pc:docMk/>
            <pc:sldMk cId="220554243" sldId="265"/>
            <ac:picMk id="7" creationId="{77DF8ADA-989B-0FD2-2375-EFC2DE8B7D96}"/>
          </ac:picMkLst>
        </pc:picChg>
      </pc:sldChg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022A25A-3175-4CAF-A738-2E916D0DA023}"/>
    <pc:docChg chg="custSel modSld">
      <pc:chgData name="Amanda Palmer" userId="f95262f8-9c15-4d49-9acd-1109de817fe8" providerId="ADAL" clId="{D022A25A-3175-4CAF-A738-2E916D0DA023}" dt="2025-05-02T10:35:09.138" v="9" actId="12789"/>
      <pc:docMkLst>
        <pc:docMk/>
      </pc:docMkLst>
      <pc:sldChg chg="addSp delSp modSp mod">
        <pc:chgData name="Amanda Palmer" userId="f95262f8-9c15-4d49-9acd-1109de817fe8" providerId="ADAL" clId="{D022A25A-3175-4CAF-A738-2E916D0DA023}" dt="2025-05-02T10:35:09.138" v="9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D022A25A-3175-4CAF-A738-2E916D0DA023}" dt="2025-05-02T10:34:29.181" v="0"/>
          <ac:spMkLst>
            <pc:docMk/>
            <pc:sldMk cId="220554243" sldId="265"/>
            <ac:spMk id="4" creationId="{F5D05DCD-44E3-0BE4-601F-EE01D64921B7}"/>
          </ac:spMkLst>
        </pc:spChg>
        <pc:spChg chg="del mod">
          <ac:chgData name="Amanda Palmer" userId="f95262f8-9c15-4d49-9acd-1109de817fe8" providerId="ADAL" clId="{D022A25A-3175-4CAF-A738-2E916D0DA023}" dt="2025-05-02T10:34:58.492" v="7" actId="478"/>
          <ac:spMkLst>
            <pc:docMk/>
            <pc:sldMk cId="220554243" sldId="265"/>
            <ac:spMk id="8" creationId="{2EC4E6F4-1378-10DD-152D-6A97A145F5D0}"/>
          </ac:spMkLst>
        </pc:spChg>
        <pc:picChg chg="add mod">
          <ac:chgData name="Amanda Palmer" userId="f95262f8-9c15-4d49-9acd-1109de817fe8" providerId="ADAL" clId="{D022A25A-3175-4CAF-A738-2E916D0DA023}" dt="2025-05-02T10:34:29.181" v="0"/>
          <ac:picMkLst>
            <pc:docMk/>
            <pc:sldMk cId="220554243" sldId="265"/>
            <ac:picMk id="3" creationId="{577B8348-B7F6-0E49-7C5B-36168CBD0FAF}"/>
          </ac:picMkLst>
        </pc:picChg>
        <pc:picChg chg="add mod">
          <ac:chgData name="Amanda Palmer" userId="f95262f8-9c15-4d49-9acd-1109de817fe8" providerId="ADAL" clId="{D022A25A-3175-4CAF-A738-2E916D0DA023}" dt="2025-05-02T10:35:09.138" v="9" actId="12789"/>
          <ac:picMkLst>
            <pc:docMk/>
            <pc:sldMk cId="220554243" sldId="265"/>
            <ac:picMk id="6" creationId="{59611FC3-7102-70BC-9DAC-8CAFB46733AD}"/>
          </ac:picMkLst>
        </pc:picChg>
        <pc:picChg chg="del">
          <ac:chgData name="Amanda Palmer" userId="f95262f8-9c15-4d49-9acd-1109de817fe8" providerId="ADAL" clId="{D022A25A-3175-4CAF-A738-2E916D0DA023}" dt="2025-05-02T10:34:52.364" v="5" actId="478"/>
          <ac:picMkLst>
            <pc:docMk/>
            <pc:sldMk cId="220554243" sldId="265"/>
            <ac:picMk id="7" creationId="{77DF8ADA-989B-0FD2-2375-EFC2DE8B7D96}"/>
          </ac:picMkLst>
        </pc:picChg>
      </pc:sldChg>
    </pc:docChg>
  </pc:docChgLst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  <pc:sldChg chg="addSp delSp modSp mod">
        <pc:chgData name="Amanda Palmer" userId="f95262f8-9c15-4d49-9acd-1109de817fe8" providerId="ADAL" clId="{59B4FC9F-2BD5-48E1-B57B-21194740B7E8}" dt="2025-02-05T14:17:54.925" v="10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1-07T10:25:26.759" v="11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11FC3-7102-70BC-9DAC-8CAFB4673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138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2025-05-02T10:35:12Z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