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B8BCE-19D8-43EE-B616-E1ABBE806BC8}" v="2" dt="2025-05-02T10:41:39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574" y="43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371461AA-0A15-4ECA-889C-EED60BDE1542}" dt="2025-04-07T13:05:45.268" v="7"/>
          <ac:spMkLst>
            <pc:docMk/>
            <pc:sldMk cId="220554243" sldId="265"/>
            <ac:spMk id="8" creationId="{00000000-0008-0000-1000-000003000000}"/>
          </ac:spMkLst>
        </pc:spChg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  <pc:sldChg chg="addSp delSp modSp mod">
        <pc:chgData name="Amanda Palmer" userId="f95262f8-9c15-4d49-9acd-1109de817fe8" providerId="ADAL" clId="{E75DC2D8-D12F-412D-AD51-85081F4F54A2}" dt="2025-02-05T14:18:56.02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  <pc:sldChg chg="addSp delSp modSp mod">
        <pc:chgData name="Brendan Clifford" userId="f8efe35b-a2be-4942-bb79-6dede4f95270" providerId="ADAL" clId="{2B3F7849-D1D5-4BDA-A002-986D208E7F53}" dt="2024-11-18T13:46:26.291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0CB8BCE-19D8-43EE-B616-E1ABBE806BC8}"/>
    <pc:docChg chg="custSel modSld">
      <pc:chgData name="Amanda Palmer" userId="f95262f8-9c15-4d49-9acd-1109de817fe8" providerId="ADAL" clId="{40CB8BCE-19D8-43EE-B616-E1ABBE806BC8}" dt="2025-05-02T10:42:10.592" v="8" actId="12789"/>
      <pc:docMkLst>
        <pc:docMk/>
      </pc:docMkLst>
      <pc:sldChg chg="addSp delSp modSp mod">
        <pc:chgData name="Amanda Palmer" userId="f95262f8-9c15-4d49-9acd-1109de817fe8" providerId="ADAL" clId="{40CB8BCE-19D8-43EE-B616-E1ABBE806BC8}" dt="2025-05-02T10:42:10.592" v="8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40CB8BCE-19D8-43EE-B616-E1ABBE806BC8}" dt="2025-05-02T10:41:35.115" v="1"/>
          <ac:spMkLst>
            <pc:docMk/>
            <pc:sldMk cId="220554243" sldId="265"/>
            <ac:spMk id="4" creationId="{00000000-0008-0000-1000-000003000000}"/>
          </ac:spMkLst>
        </pc:spChg>
        <pc:graphicFrameChg chg="add del mod modGraphic">
          <ac:chgData name="Amanda Palmer" userId="f95262f8-9c15-4d49-9acd-1109de817fe8" providerId="ADAL" clId="{40CB8BCE-19D8-43EE-B616-E1ABBE806BC8}" dt="2025-05-02T10:42:00.538" v="6" actId="478"/>
          <ac:graphicFrameMkLst>
            <pc:docMk/>
            <pc:sldMk cId="220554243" sldId="265"/>
            <ac:graphicFrameMk id="3" creationId="{95D4067A-5469-9859-824D-BA933B130D86}"/>
          </ac:graphicFrameMkLst>
        </pc:graphicFrameChg>
        <pc:picChg chg="add mod">
          <ac:chgData name="Amanda Palmer" userId="f95262f8-9c15-4d49-9acd-1109de817fe8" providerId="ADAL" clId="{40CB8BCE-19D8-43EE-B616-E1ABBE806BC8}" dt="2025-05-02T10:42:10.592" v="8" actId="12789"/>
          <ac:picMkLst>
            <pc:docMk/>
            <pc:sldMk cId="220554243" sldId="265"/>
            <ac:picMk id="6" creationId="{53FA9733-263E-CD5F-AB37-E1BB7239D069}"/>
          </ac:picMkLst>
        </pc:picChg>
        <pc:picChg chg="del">
          <ac:chgData name="Amanda Palmer" userId="f95262f8-9c15-4d49-9acd-1109de817fe8" providerId="ADAL" clId="{40CB8BCE-19D8-43EE-B616-E1ABBE806BC8}" dt="2025-05-02T10:41:31.388" v="0" actId="478"/>
          <ac:picMkLst>
            <pc:docMk/>
            <pc:sldMk cId="220554243" sldId="265"/>
            <ac:picMk id="9" creationId="{3CF3A5E8-54B3-B730-85E8-7C6CA0E5A530}"/>
          </ac:picMkLst>
        </pc:picChg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A9733-263E-CD5F-AB37-E1BB7239D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36412"/>
            <a:ext cx="6480000" cy="41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</TotalTime>
  <Words>34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2025-05-02T10:42:14Z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