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6D64C6-5072-4359-8A9F-C1A21590564C}" v="1" dt="2025-06-06T09:54:38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8098604D-6F1E-4258-9BB3-7413F3BAA591}"/>
    <pc:docChg chg="custSel modSld">
      <pc:chgData name="Brendan Clifford" userId="f8efe35b-a2be-4942-bb79-6dede4f95270" providerId="ADAL" clId="{8098604D-6F1E-4258-9BB3-7413F3BAA591}" dt="2024-11-07T09:57:29.814" v="4" actId="12789"/>
      <pc:docMkLst>
        <pc:docMk/>
      </pc:docMkLst>
      <pc:sldChg chg="addSp delSp modSp mod">
        <pc:chgData name="Brendan Clifford" userId="f8efe35b-a2be-4942-bb79-6dede4f95270" providerId="ADAL" clId="{8098604D-6F1E-4258-9BB3-7413F3BAA591}" dt="2024-11-07T09:57:29.814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C0BC0E2-3FAB-4561-B513-9874F0D809EA}"/>
    <pc:docChg chg="custSel modSld">
      <pc:chgData name="Brendan Clifford" userId="f8efe35b-a2be-4942-bb79-6dede4f95270" providerId="ADAL" clId="{BC0BC0E2-3FAB-4561-B513-9874F0D809EA}" dt="2023-04-04T08:58:53.749" v="4" actId="12789"/>
      <pc:docMkLst>
        <pc:docMk/>
      </pc:docMkLst>
    </pc:docChg>
  </pc:docChgLst>
  <pc:docChgLst>
    <pc:chgData name="Amanda Palmer" userId="f95262f8-9c15-4d49-9acd-1109de817fe8" providerId="ADAL" clId="{52E6F185-0C59-4CB5-9868-F94A830FF75C}"/>
    <pc:docChg chg="custSel modSld">
      <pc:chgData name="Amanda Palmer" userId="f95262f8-9c15-4d49-9acd-1109de817fe8" providerId="ADAL" clId="{52E6F185-0C59-4CB5-9868-F94A830FF75C}" dt="2024-12-17T13:47:06.067" v="9" actId="12788"/>
      <pc:docMkLst>
        <pc:docMk/>
      </pc:docMkLst>
      <pc:sldChg chg="addSp delSp modSp mod">
        <pc:chgData name="Amanda Palmer" userId="f95262f8-9c15-4d49-9acd-1109de817fe8" providerId="ADAL" clId="{52E6F185-0C59-4CB5-9868-F94A830FF75C}" dt="2024-12-17T13:47:06.067" v="9" actId="12788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06FED5A7-E657-4611-8C68-8F6C37930B6D}"/>
    <pc:docChg chg="custSel modSld">
      <pc:chgData name="Amanda Palmer" userId="f95262f8-9c15-4d49-9acd-1109de817fe8" providerId="ADAL" clId="{06FED5A7-E657-4611-8C68-8F6C37930B6D}" dt="2024-11-01T16:17:29.036" v="5" actId="1076"/>
      <pc:docMkLst>
        <pc:docMk/>
      </pc:docMkLst>
      <pc:sldChg chg="addSp delSp modSp mod">
        <pc:chgData name="Amanda Palmer" userId="f95262f8-9c15-4d49-9acd-1109de817fe8" providerId="ADAL" clId="{06FED5A7-E657-4611-8C68-8F6C37930B6D}" dt="2024-11-01T16:17:29.036" v="5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EA0B95C7-52B7-40EE-8AE7-CF03495D944A}"/>
    <pc:docChg chg="custSel modSld">
      <pc:chgData name="Brendan Clifford" userId="f8efe35b-a2be-4942-bb79-6dede4f95270" providerId="ADAL" clId="{EA0B95C7-52B7-40EE-8AE7-CF03495D944A}" dt="2023-05-02T07:49:04.488" v="5" actId="12789"/>
      <pc:docMkLst>
        <pc:docMk/>
      </pc:docMkLst>
    </pc:docChg>
  </pc:docChgLst>
  <pc:docChgLst>
    <pc:chgData name="Brendan Clifford" userId="f8efe35b-a2be-4942-bb79-6dede4f95270" providerId="ADAL" clId="{83DD3A32-15FB-4FDE-8398-30165091433C}"/>
    <pc:docChg chg="custSel modSld">
      <pc:chgData name="Brendan Clifford" userId="f8efe35b-a2be-4942-bb79-6dede4f95270" providerId="ADAL" clId="{83DD3A32-15FB-4FDE-8398-30165091433C}" dt="2023-03-07T11:30:40.998" v="4" actId="12789"/>
      <pc:docMkLst>
        <pc:docMk/>
      </pc:docMkLst>
      <pc:sldChg chg="addSp delSp modSp mod">
        <pc:chgData name="Brendan Clifford" userId="f8efe35b-a2be-4942-bb79-6dede4f95270" providerId="ADAL" clId="{83DD3A32-15FB-4FDE-8398-30165091433C}" dt="2023-03-07T11:30:40.998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A7C8D6CD-B7B4-4116-9CFC-F1A8F5664498}"/>
    <pc:docChg chg="undo custSel modSld">
      <pc:chgData name="Amanda Palmer" userId="f95262f8-9c15-4d49-9acd-1109de817fe8" providerId="ADAL" clId="{A7C8D6CD-B7B4-4116-9CFC-F1A8F5664498}" dt="2025-01-13T16:39:43.349" v="37" actId="1076"/>
      <pc:docMkLst>
        <pc:docMk/>
      </pc:docMkLst>
    </pc:docChg>
  </pc:docChgLst>
  <pc:docChgLst>
    <pc:chgData name="Brendan Clifford" userId="f8efe35b-a2be-4942-bb79-6dede4f95270" providerId="ADAL" clId="{4AA35E45-E18E-4829-889E-4E514DEA8BA5}"/>
    <pc:docChg chg="custSel modSld">
      <pc:chgData name="Brendan Clifford" userId="f8efe35b-a2be-4942-bb79-6dede4f95270" providerId="ADAL" clId="{4AA35E45-E18E-4829-889E-4E514DEA8BA5}" dt="2023-07-04T14:31:24.547" v="4" actId="12789"/>
      <pc:docMkLst>
        <pc:docMk/>
      </pc:docMkLst>
      <pc:sldChg chg="addSp delSp modSp mod">
        <pc:chgData name="Brendan Clifford" userId="f8efe35b-a2be-4942-bb79-6dede4f95270" providerId="ADAL" clId="{4AA35E45-E18E-4829-889E-4E514DEA8BA5}" dt="2023-07-04T14:31:24.54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16648F92-690D-4912-B53C-B95FC1C4344C}"/>
    <pc:docChg chg="custSel modSld">
      <pc:chgData name="Amanda Palmer" userId="f95262f8-9c15-4d49-9acd-1109de817fe8" providerId="ADAL" clId="{16648F92-690D-4912-B53C-B95FC1C4344C}" dt="2025-03-06T11:17:10.524" v="7" actId="12789"/>
      <pc:docMkLst>
        <pc:docMk/>
      </pc:docMkLst>
      <pc:sldChg chg="addSp modSp mod">
        <pc:chgData name="Amanda Palmer" userId="f95262f8-9c15-4d49-9acd-1109de817fe8" providerId="ADAL" clId="{16648F92-690D-4912-B53C-B95FC1C4344C}" dt="2025-03-06T11:17:10.524" v="7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21FAE70-5CB7-400D-AA9C-2112C179A7A8}"/>
    <pc:docChg chg="custSel modSld">
      <pc:chgData name="Brendan Clifford" userId="f8efe35b-a2be-4942-bb79-6dede4f95270" providerId="ADAL" clId="{421FAE70-5CB7-400D-AA9C-2112C179A7A8}" dt="2023-08-03T10:15:51.094" v="4" actId="12789"/>
      <pc:docMkLst>
        <pc:docMk/>
      </pc:docMkLst>
    </pc:docChg>
  </pc:docChgLst>
  <pc:docChgLst>
    <pc:chgData name="Brendan Clifford" userId="f8efe35b-a2be-4942-bb79-6dede4f95270" providerId="ADAL" clId="{3B53D122-16E2-42B5-BC23-89BB3BF254B3}"/>
    <pc:docChg chg="custSel modSld">
      <pc:chgData name="Brendan Clifford" userId="f8efe35b-a2be-4942-bb79-6dede4f95270" providerId="ADAL" clId="{3B53D122-16E2-42B5-BC23-89BB3BF254B3}" dt="2023-09-05T09:57:55.243" v="4" actId="12789"/>
      <pc:docMkLst>
        <pc:docMk/>
      </pc:docMkLst>
      <pc:sldChg chg="addSp delSp modSp mod">
        <pc:chgData name="Brendan Clifford" userId="f8efe35b-a2be-4942-bb79-6dede4f95270" providerId="ADAL" clId="{3B53D122-16E2-42B5-BC23-89BB3BF254B3}" dt="2023-09-05T09:57:55.243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4F8241D6-9EA7-4B82-80EA-8B95BC0740F1}"/>
    <pc:docChg chg="custSel addSld delSld modSld">
      <pc:chgData name="Amanda Palmer" userId="f95262f8-9c15-4d49-9acd-1109de817fe8" providerId="ADAL" clId="{4F8241D6-9EA7-4B82-80EA-8B95BC0740F1}" dt="2024-10-02T15:27:35.921" v="39" actId="12789"/>
      <pc:docMkLst>
        <pc:docMk/>
      </pc:docMkLst>
      <pc:sldChg chg="addSp modSp mod">
        <pc:chgData name="Amanda Palmer" userId="f95262f8-9c15-4d49-9acd-1109de817fe8" providerId="ADAL" clId="{4F8241D6-9EA7-4B82-80EA-8B95BC0740F1}" dt="2024-10-02T15:27:35.921" v="39" actId="12789"/>
        <pc:sldMkLst>
          <pc:docMk/>
          <pc:sldMk cId="220554243" sldId="265"/>
        </pc:sldMkLst>
      </pc:sldChg>
      <pc:sldChg chg="addSp modSp new del mod">
        <pc:chgData name="Amanda Palmer" userId="f95262f8-9c15-4d49-9acd-1109de817fe8" providerId="ADAL" clId="{4F8241D6-9EA7-4B82-80EA-8B95BC0740F1}" dt="2024-10-02T13:38:43.003" v="12" actId="2696"/>
        <pc:sldMkLst>
          <pc:docMk/>
          <pc:sldMk cId="3782047689" sldId="266"/>
        </pc:sldMkLst>
      </pc:sldChg>
    </pc:docChg>
  </pc:docChgLst>
  <pc:docChgLst>
    <pc:chgData name="Amanda Palmer" userId="f95262f8-9c15-4d49-9acd-1109de817fe8" providerId="ADAL" clId="{9DC4A210-2746-46A2-8CF6-584319A2092F}"/>
    <pc:docChg chg="custSel modSld">
      <pc:chgData name="Amanda Palmer" userId="f95262f8-9c15-4d49-9acd-1109de817fe8" providerId="ADAL" clId="{9DC4A210-2746-46A2-8CF6-584319A2092F}" dt="2025-05-02T09:40:11.492" v="7" actId="12789"/>
      <pc:docMkLst>
        <pc:docMk/>
      </pc:docMkLst>
      <pc:sldChg chg="addSp delSp modSp mod">
        <pc:chgData name="Amanda Palmer" userId="f95262f8-9c15-4d49-9acd-1109de817fe8" providerId="ADAL" clId="{9DC4A210-2746-46A2-8CF6-584319A2092F}" dt="2025-05-02T09:40:11.492" v="7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BD8F876-E03D-4121-8BE1-DFCB0E0DDAE4}"/>
    <pc:docChg chg="custSel modSld">
      <pc:chgData name="Brendan Clifford" userId="f8efe35b-a2be-4942-bb79-6dede4f95270" providerId="ADAL" clId="{2BD8F876-E03D-4121-8BE1-DFCB0E0DDAE4}" dt="2023-11-07T10:18:23.316" v="9" actId="12789"/>
      <pc:docMkLst>
        <pc:docMk/>
      </pc:docMkLst>
    </pc:docChg>
  </pc:docChgLst>
  <pc:docChgLst>
    <pc:chgData name="Amanda Palmer" userId="f95262f8-9c15-4d49-9acd-1109de817fe8" providerId="ADAL" clId="{740F98D1-0826-48AA-9BA9-F21581F21138}"/>
    <pc:docChg chg="custSel modSld">
      <pc:chgData name="Amanda Palmer" userId="f95262f8-9c15-4d49-9acd-1109de817fe8" providerId="ADAL" clId="{740F98D1-0826-48AA-9BA9-F21581F21138}" dt="2025-04-07T12:36:29.086" v="18" actId="12788"/>
      <pc:docMkLst>
        <pc:docMk/>
      </pc:docMkLst>
      <pc:sldChg chg="addSp delSp modSp mod">
        <pc:chgData name="Amanda Palmer" userId="f95262f8-9c15-4d49-9acd-1109de817fe8" providerId="ADAL" clId="{740F98D1-0826-48AA-9BA9-F21581F21138}" dt="2025-04-07T12:36:29.086" v="18" actId="12788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CC6D64C6-5072-4359-8A9F-C1A21590564C}"/>
    <pc:docChg chg="custSel modSld">
      <pc:chgData name="Amanda Palmer" userId="f95262f8-9c15-4d49-9acd-1109de817fe8" providerId="ADAL" clId="{CC6D64C6-5072-4359-8A9F-C1A21590564C}" dt="2025-06-06T09:55:56.398" v="4" actId="12789"/>
      <pc:docMkLst>
        <pc:docMk/>
      </pc:docMkLst>
      <pc:sldChg chg="addSp delSp modSp mod">
        <pc:chgData name="Amanda Palmer" userId="f95262f8-9c15-4d49-9acd-1109de817fe8" providerId="ADAL" clId="{CC6D64C6-5072-4359-8A9F-C1A21590564C}" dt="2025-06-06T09:55:56.398" v="4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CC6D64C6-5072-4359-8A9F-C1A21590564C}" dt="2025-06-06T09:55:56.398" v="4" actId="12789"/>
          <ac:picMkLst>
            <pc:docMk/>
            <pc:sldMk cId="220554243" sldId="265"/>
            <ac:picMk id="3" creationId="{9844B620-0185-72D5-2539-90F7836A8443}"/>
          </ac:picMkLst>
        </pc:picChg>
        <pc:picChg chg="del">
          <ac:chgData name="Amanda Palmer" userId="f95262f8-9c15-4d49-9acd-1109de817fe8" providerId="ADAL" clId="{CC6D64C6-5072-4359-8A9F-C1A21590564C}" dt="2025-06-06T09:54:35.977" v="0" actId="478"/>
          <ac:picMkLst>
            <pc:docMk/>
            <pc:sldMk cId="220554243" sldId="265"/>
            <ac:picMk id="4" creationId="{DD46667D-DB46-E057-764A-629618C309B1}"/>
          </ac:picMkLst>
        </pc:picChg>
      </pc:sldChg>
    </pc:docChg>
  </pc:docChgLst>
  <pc:docChgLst>
    <pc:chgData name="Brendan Clifford" userId="f8efe35b-a2be-4942-bb79-6dede4f95270" providerId="ADAL" clId="{844BDD4D-0C62-44AE-B73B-DFC53BCEA6EF}"/>
    <pc:docChg chg="custSel modSld">
      <pc:chgData name="Brendan Clifford" userId="f8efe35b-a2be-4942-bb79-6dede4f95270" providerId="ADAL" clId="{844BDD4D-0C62-44AE-B73B-DFC53BCEA6EF}" dt="2023-06-06T10:00:53.172" v="4" actId="12789"/>
      <pc:docMkLst>
        <pc:docMk/>
      </pc:docMkLst>
      <pc:sldChg chg="addSp delSp modSp mod">
        <pc:chgData name="Brendan Clifford" userId="f8efe35b-a2be-4942-bb79-6dede4f95270" providerId="ADAL" clId="{844BDD4D-0C62-44AE-B73B-DFC53BCEA6EF}" dt="2023-06-06T10:00:53.172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A7D50805-D9E0-4527-8955-0E0761C52B5A}"/>
    <pc:docChg chg="custSel modSld">
      <pc:chgData name="Brendan Clifford" userId="f8efe35b-a2be-4942-bb79-6dede4f95270" providerId="ADAL" clId="{A7D50805-D9E0-4527-8955-0E0761C52B5A}" dt="2023-02-06T14:35:17.241" v="4" actId="12789"/>
      <pc:docMkLst>
        <pc:docMk/>
      </pc:docMkLst>
      <pc:sldChg chg="addSp delSp modSp mod">
        <pc:chgData name="Brendan Clifford" userId="f8efe35b-a2be-4942-bb79-6dede4f95270" providerId="ADAL" clId="{A7D50805-D9E0-4527-8955-0E0761C52B5A}" dt="2023-02-06T14:35:17.241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DA8B87B-D99E-428E-B05F-B6E5116CB93C}"/>
    <pc:docChg chg="custSel modSld">
      <pc:chgData name="Amanda Palmer" userId="f95262f8-9c15-4d49-9acd-1109de817fe8" providerId="ADAL" clId="{2DA8B87B-D99E-428E-B05F-B6E5116CB93C}" dt="2025-02-05T13:49:04.759" v="4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Platinum Price since 1976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44B620-0185-72D5-2539-90F7836A8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290C36-AB35-4F53-A29D-1453C7E7B7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29C8A3-459B-4A2A-BD88-A89530E7C932}">
  <ds:schemaRefs>
    <ds:schemaRef ds:uri="75db43ab-1801-4567-a18a-039d6ef15159"/>
    <ds:schemaRef ds:uri="d73d00da-9fc2-43cf-afdd-129fc9c402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3CB43AD-F9FF-4722-80AD-986BABA48C81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101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Price since 1976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2025-06-06T09:56:03Z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7100</vt:r8>
  </property>
  <property fmtid="{D5CDD505-2E9C-101B-9397-08002B2CF9AE}" pid="4" name="MediaServiceImageTags">
    <vt:lpwstr/>
  </property>
</Properties>
</file>