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9A209-4646-4951-B225-445D75F0E836}" v="3" dt="2025-06-06T10:21:29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99C460B-EB89-4E23-9080-D90F1FFF6C25}"/>
    <pc:docChg chg="custSel modSld">
      <pc:chgData name="Brendan Clifford" userId="f8efe35b-a2be-4942-bb79-6dede4f95270" providerId="ADAL" clId="{B99C460B-EB89-4E23-9080-D90F1FFF6C25}" dt="2024-11-07T09:58:12.395" v="5" actId="12789"/>
      <pc:docMkLst>
        <pc:docMk/>
      </pc:docMkLst>
      <pc:sldChg chg="addSp modSp mod">
        <pc:chgData name="Brendan Clifford" userId="f8efe35b-a2be-4942-bb79-6dede4f95270" providerId="ADAL" clId="{B99C460B-EB89-4E23-9080-D90F1FFF6C25}" dt="2024-11-07T09:58:12.395" v="5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AD9A943-6379-4AA1-A854-4180B6B83182}"/>
    <pc:docChg chg="custSel modSld">
      <pc:chgData name="Amanda Palmer" userId="f95262f8-9c15-4d49-9acd-1109de817fe8" providerId="ADAL" clId="{DAD9A943-6379-4AA1-A854-4180B6B83182}" dt="2025-04-07T12:43:05.093" v="9" actId="12789"/>
      <pc:docMkLst>
        <pc:docMk/>
      </pc:docMkLst>
      <pc:sldChg chg="addSp delSp modSp mod">
        <pc:chgData name="Amanda Palmer" userId="f95262f8-9c15-4d49-9acd-1109de817fe8" providerId="ADAL" clId="{DAD9A943-6379-4AA1-A854-4180B6B83182}" dt="2025-04-07T12:43:05.093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E6DCE52-5283-47FC-B136-4707C86FAFCD}"/>
    <pc:docChg chg="custSel modSld">
      <pc:chgData name="Amanda Palmer" userId="f95262f8-9c15-4d49-9acd-1109de817fe8" providerId="ADAL" clId="{4E6DCE52-5283-47FC-B136-4707C86FAFCD}" dt="2024-11-01T16:19:26.361" v="5" actId="1076"/>
      <pc:docMkLst>
        <pc:docMk/>
      </pc:docMkLst>
    </pc:docChg>
  </pc:docChgLst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AE9A209-4646-4951-B225-445D75F0E836}"/>
    <pc:docChg chg="custSel modSld">
      <pc:chgData name="Amanda Palmer" userId="f95262f8-9c15-4d49-9acd-1109de817fe8" providerId="ADAL" clId="{0AE9A209-4646-4951-B225-445D75F0E836}" dt="2025-06-06T10:21:46.290" v="6" actId="12789"/>
      <pc:docMkLst>
        <pc:docMk/>
      </pc:docMkLst>
      <pc:sldChg chg="addSp delSp modSp mod">
        <pc:chgData name="Amanda Palmer" userId="f95262f8-9c15-4d49-9acd-1109de817fe8" providerId="ADAL" clId="{0AE9A209-4646-4951-B225-445D75F0E836}" dt="2025-06-06T10:21:46.290" v="6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0AE9A209-4646-4951-B225-445D75F0E836}" dt="2025-06-06T10:21:29.729" v="2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del">
          <ac:chgData name="Amanda Palmer" userId="f95262f8-9c15-4d49-9acd-1109de817fe8" providerId="ADAL" clId="{0AE9A209-4646-4951-B225-445D75F0E836}" dt="2025-06-06T10:21:24.666" v="0" actId="478"/>
          <ac:picMkLst>
            <pc:docMk/>
            <pc:sldMk cId="220554243" sldId="265"/>
            <ac:picMk id="4" creationId="{4C084197-3C52-83D8-1771-250284A45171}"/>
          </ac:picMkLst>
        </pc:picChg>
        <pc:picChg chg="add mod">
          <ac:chgData name="Amanda Palmer" userId="f95262f8-9c15-4d49-9acd-1109de817fe8" providerId="ADAL" clId="{0AE9A209-4646-4951-B225-445D75F0E836}" dt="2025-06-06T10:21:46.290" v="6" actId="12789"/>
          <ac:picMkLst>
            <pc:docMk/>
            <pc:sldMk cId="220554243" sldId="265"/>
            <ac:picMk id="6" creationId="{6D21FBA2-94B7-2D97-AA04-8F08CF9C9E2C}"/>
          </ac:picMkLst>
        </pc:picChg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8555ADC-6603-42D7-928A-C4C6FA2261A9}"/>
    <pc:docChg chg="custSel modSld">
      <pc:chgData name="Amanda Palmer" userId="f95262f8-9c15-4d49-9acd-1109de817fe8" providerId="ADAL" clId="{28555ADC-6603-42D7-928A-C4C6FA2261A9}" dt="2025-03-06T11:21:01.882" v="4" actId="12789"/>
      <pc:docMkLst>
        <pc:docMk/>
      </pc:docMkLst>
      <pc:sldChg chg="addSp delSp modSp mod">
        <pc:chgData name="Amanda Palmer" userId="f95262f8-9c15-4d49-9acd-1109de817fe8" providerId="ADAL" clId="{28555ADC-6603-42D7-928A-C4C6FA2261A9}" dt="2025-03-06T11:21:01.882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DBB4799-008C-445E-8E26-BED3E09209CE}"/>
    <pc:docChg chg="undo custSel modSld">
      <pc:chgData name="Amanda Palmer" userId="f95262f8-9c15-4d49-9acd-1109de817fe8" providerId="ADAL" clId="{FDBB4799-008C-445E-8E26-BED3E09209CE}" dt="2024-12-17T13:53:53.683" v="13" actId="12789"/>
      <pc:docMkLst>
        <pc:docMk/>
      </pc:docMkLst>
    </pc:docChg>
  </pc:docChgLst>
  <pc:docChgLst>
    <pc:chgData name="Amanda Palmer" userId="f95262f8-9c15-4d49-9acd-1109de817fe8" providerId="ADAL" clId="{494CE64F-BD83-4910-BE3F-4EB24F99648D}"/>
    <pc:docChg chg="undo custSel addSld delSld modSld">
      <pc:chgData name="Amanda Palmer" userId="f95262f8-9c15-4d49-9acd-1109de817fe8" providerId="ADAL" clId="{494CE64F-BD83-4910-BE3F-4EB24F99648D}" dt="2025-05-02T09:46:03.845" v="9" actId="12789"/>
      <pc:docMkLst>
        <pc:docMk/>
      </pc:docMkLst>
      <pc:sldChg chg="addSp delSp modSp add del mod">
        <pc:chgData name="Amanda Palmer" userId="f95262f8-9c15-4d49-9acd-1109de817fe8" providerId="ADAL" clId="{494CE64F-BD83-4910-BE3F-4EB24F99648D}" dt="2025-05-02T09:46:03.845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F1FDEF76-CAFD-4B10-928E-CF3A29E837F2}"/>
    <pc:docChg chg="custSel modSld">
      <pc:chgData name="Amanda Palmer" userId="f95262f8-9c15-4d49-9acd-1109de817fe8" providerId="ADAL" clId="{F1FDEF76-CAFD-4B10-928E-CF3A29E837F2}" dt="2025-02-05T13:50:58.125" v="4" actId="12789"/>
      <pc:docMkLst>
        <pc:docMk/>
      </pc:docMkLst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45FCE59-26DB-4A84-B07F-714B82CCF20F}"/>
    <pc:docChg chg="custSel modSld">
      <pc:chgData name="Amanda Palmer" userId="f95262f8-9c15-4d49-9acd-1109de817fe8" providerId="ADAL" clId="{345FCE59-26DB-4A84-B07F-714B82CCF20F}" dt="2025-01-13T16:41:23.385" v="5" actId="12789"/>
      <pc:docMkLst>
        <pc:docMk/>
      </pc:docMkLst>
      <pc:sldChg chg="addSp delSp modSp mod">
        <pc:chgData name="Amanda Palmer" userId="f95262f8-9c15-4d49-9acd-1109de817fe8" providerId="ADAL" clId="{345FCE59-26DB-4A84-B07F-714B82CCF20F}" dt="2025-01-13T16:41:23.385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0A1C873C-9337-4A38-BE7E-0A0D8E34E3D1}"/>
    <pc:docChg chg="custSel modSld">
      <pc:chgData name="Amanda Palmer" userId="f95262f8-9c15-4d49-9acd-1109de817fe8" providerId="ADAL" clId="{0A1C873C-9337-4A38-BE7E-0A0D8E34E3D1}" dt="2024-10-02T15:31:24.679" v="10" actId="12789"/>
      <pc:docMkLst>
        <pc:docMk/>
      </pc:docMkLst>
    </pc:docChg>
  </pc:docChgLst>
  <pc:docChgLst>
    <pc:chgData name="Brendan Clifford" userId="f8efe35b-a2be-4942-bb79-6dede4f95270" providerId="ADAL" clId="{025BCBD0-F8C5-44CC-83E7-125A5C1DEFFD}"/>
    <pc:docChg chg="custSel modSld">
      <pc:chgData name="Brendan Clifford" userId="f8efe35b-a2be-4942-bb79-6dede4f95270" providerId="ADAL" clId="{025BCBD0-F8C5-44CC-83E7-125A5C1DEFFD}" dt="2023-11-07T10:19:43.382" v="9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21FBA2-94B7-2D97-AA04-8F08CF9C9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4F1B4-F9C7-4F58-9521-6E8244EA4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295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117</cp:revision>
  <dcterms:created xsi:type="dcterms:W3CDTF">2014-12-01T14:55:27Z</dcterms:created>
  <dcterms:modified xsi:type="dcterms:W3CDTF">2025-06-06T10:21:48Z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