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DB10C-FE6A-4392-8889-BB36E835DE24}" v="5" dt="2025-06-06T10:51:37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1EDEF22-AB61-40C0-A5DB-D339CA87B3C5}"/>
    <pc:docChg chg="custSel modSld">
      <pc:chgData name="Amanda Palmer" userId="f95262f8-9c15-4d49-9acd-1109de817fe8" providerId="ADAL" clId="{21EDEF22-AB61-40C0-A5DB-D339CA87B3C5}" dt="2025-01-13T16:44:00.335" v="5" actId="12789"/>
      <pc:docMkLst>
        <pc:docMk/>
      </pc:docMkLst>
      <pc:sldChg chg="addSp delSp modSp mod">
        <pc:chgData name="Amanda Palmer" userId="f95262f8-9c15-4d49-9acd-1109de817fe8" providerId="ADAL" clId="{21EDEF22-AB61-40C0-A5DB-D339CA87B3C5}" dt="2025-01-13T16:44:00.33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E91F980-DDCD-44CB-AEBE-519F996F015A}"/>
    <pc:docChg chg="custSel modSld">
      <pc:chgData name="Amanda Palmer" userId="f95262f8-9c15-4d49-9acd-1109de817fe8" providerId="ADAL" clId="{3E91F980-DDCD-44CB-AEBE-519F996F015A}" dt="2025-04-07T12:50:08.621" v="9" actId="12789"/>
      <pc:docMkLst>
        <pc:docMk/>
      </pc:docMkLst>
      <pc:sldChg chg="addSp delSp modSp mod">
        <pc:chgData name="Amanda Palmer" userId="f95262f8-9c15-4d49-9acd-1109de817fe8" providerId="ADAL" clId="{3E91F980-DDCD-44CB-AEBE-519F996F015A}" dt="2025-04-07T12:50:08.621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  <pc:sldChg chg="addSp delSp modSp mod">
        <pc:chgData name="Amanda Palmer" userId="f95262f8-9c15-4d49-9acd-1109de817fe8" providerId="ADAL" clId="{F182A9A9-00B3-4274-8F9B-6C52DD89E04B}" dt="2024-12-17T13:44:44.154" v="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C24EF0F-D8D7-4101-A81D-FA12932B747F}"/>
    <pc:docChg chg="custSel modSld">
      <pc:chgData name="Amanda Palmer" userId="f95262f8-9c15-4d49-9acd-1109de817fe8" providerId="ADAL" clId="{6C24EF0F-D8D7-4101-A81D-FA12932B747F}" dt="2025-03-06T11:24:24.604" v="4" actId="12789"/>
      <pc:docMkLst>
        <pc:docMk/>
      </pc:docMkLst>
      <pc:sldChg chg="addSp delSp modSp mod">
        <pc:chgData name="Amanda Palmer" userId="f95262f8-9c15-4d49-9acd-1109de817fe8" providerId="ADAL" clId="{6C24EF0F-D8D7-4101-A81D-FA12932B747F}" dt="2025-03-06T11:24:24.60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E257C96-7A2E-4C83-BCF0-8A3322D9A081}"/>
    <pc:docChg chg="custSel modSld">
      <pc:chgData name="Amanda Palmer" userId="f95262f8-9c15-4d49-9acd-1109de817fe8" providerId="ADAL" clId="{1E257C96-7A2E-4C83-BCF0-8A3322D9A081}" dt="2025-05-02T10:10:23.742" v="9" actId="12789"/>
      <pc:docMkLst>
        <pc:docMk/>
      </pc:docMkLst>
      <pc:sldChg chg="addSp delSp modSp mod">
        <pc:chgData name="Amanda Palmer" userId="f95262f8-9c15-4d49-9acd-1109de817fe8" providerId="ADAL" clId="{1E257C96-7A2E-4C83-BCF0-8A3322D9A081}" dt="2025-05-02T10:10:23.742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DADB10C-FE6A-4392-8889-BB36E835DE24}"/>
    <pc:docChg chg="custSel modSld">
      <pc:chgData name="Amanda Palmer" userId="f95262f8-9c15-4d49-9acd-1109de817fe8" providerId="ADAL" clId="{6DADB10C-FE6A-4392-8889-BB36E835DE24}" dt="2025-06-06T10:52:55.946" v="10" actId="12789"/>
      <pc:docMkLst>
        <pc:docMk/>
      </pc:docMkLst>
      <pc:sldChg chg="addSp delSp modSp mod">
        <pc:chgData name="Amanda Palmer" userId="f95262f8-9c15-4d49-9acd-1109de817fe8" providerId="ADAL" clId="{6DADB10C-FE6A-4392-8889-BB36E835DE24}" dt="2025-06-06T10:52:55.946" v="10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6DADB10C-FE6A-4392-8889-BB36E835DE24}" dt="2025-06-06T10:51:37.805" v="4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del">
          <ac:chgData name="Amanda Palmer" userId="f95262f8-9c15-4d49-9acd-1109de817fe8" providerId="ADAL" clId="{6DADB10C-FE6A-4392-8889-BB36E835DE24}" dt="2025-06-06T10:51:32.355" v="0" actId="478"/>
          <ac:picMkLst>
            <pc:docMk/>
            <pc:sldMk cId="220554243" sldId="265"/>
            <ac:picMk id="4" creationId="{6623F48C-9097-B4B3-6434-3078C11BF1F9}"/>
          </ac:picMkLst>
        </pc:picChg>
        <pc:picChg chg="add mod">
          <ac:chgData name="Amanda Palmer" userId="f95262f8-9c15-4d49-9acd-1109de817fe8" providerId="ADAL" clId="{6DADB10C-FE6A-4392-8889-BB36E835DE24}" dt="2025-06-06T10:52:55.946" v="10" actId="12789"/>
          <ac:picMkLst>
            <pc:docMk/>
            <pc:sldMk cId="220554243" sldId="265"/>
            <ac:picMk id="6" creationId="{AD4DC8BC-B037-0ED9-7209-FA2DB38109C5}"/>
          </ac:picMkLst>
        </pc:picChg>
      </pc:sldChg>
    </pc:docChg>
  </pc:docChgLst>
  <pc:docChgLst>
    <pc:chgData name="Amanda Palmer" userId="f95262f8-9c15-4d49-9acd-1109de817fe8" providerId="ADAL" clId="{65830267-9CB0-45C3-A52F-A302AE914BC4}"/>
    <pc:docChg chg="custSel modSld">
      <pc:chgData name="Amanda Palmer" userId="f95262f8-9c15-4d49-9acd-1109de817fe8" providerId="ADAL" clId="{65830267-9CB0-45C3-A52F-A302AE914BC4}" dt="2025-02-05T14:11:16.379" v="4" actId="12788"/>
      <pc:docMkLst>
        <pc:docMk/>
      </pc:docMkLst>
      <pc:sldChg chg="addSp delSp modSp mod">
        <pc:chgData name="Amanda Palmer" userId="f95262f8-9c15-4d49-9acd-1109de817fe8" providerId="ADAL" clId="{65830267-9CB0-45C3-A52F-A302AE914BC4}" dt="2025-02-05T14:11:16.379" v="4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DC8BC-B037-0ED9-7209-FA2DB381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95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2025-06-06T10:53:00Z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