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A7B59-33EF-40DA-A9E0-80789AA28518}" v="3" dt="2025-06-06T11:02:19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F171FD3-954F-430D-8E12-9E3F3F5157CA}"/>
    <pc:docChg chg="custSel modSld">
      <pc:chgData name="Amanda Palmer" userId="f95262f8-9c15-4d49-9acd-1109de817fe8" providerId="ADAL" clId="{AF171FD3-954F-430D-8E12-9E3F3F5157CA}" dt="2025-05-02T10:22:26.182" v="9" actId="12789"/>
      <pc:docMkLst>
        <pc:docMk/>
      </pc:docMkLst>
      <pc:sldChg chg="addSp delSp modSp mod">
        <pc:chgData name="Amanda Palmer" userId="f95262f8-9c15-4d49-9acd-1109de817fe8" providerId="ADAL" clId="{AF171FD3-954F-430D-8E12-9E3F3F5157CA}" dt="2025-05-02T10:22:26.182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0F5A8F4-5CCF-4437-809A-F99D654CF8E1}"/>
    <pc:docChg chg="custSel modSld">
      <pc:chgData name="Amanda Palmer" userId="f95262f8-9c15-4d49-9acd-1109de817fe8" providerId="ADAL" clId="{60F5A8F4-5CCF-4437-809A-F99D654CF8E1}" dt="2025-04-07T12:56:20.359" v="7" actId="12789"/>
      <pc:docMkLst>
        <pc:docMk/>
      </pc:docMkLst>
      <pc:sldChg chg="addSp delSp modSp mod">
        <pc:chgData name="Amanda Palmer" userId="f95262f8-9c15-4d49-9acd-1109de817fe8" providerId="ADAL" clId="{60F5A8F4-5CCF-4437-809A-F99D654CF8E1}" dt="2025-04-07T12:56:20.359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1-07T10:24:44.109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2B9A7B59-33EF-40DA-A9E0-80789AA28518}"/>
    <pc:docChg chg="custSel modSld">
      <pc:chgData name="Amanda Palmer" userId="f95262f8-9c15-4d49-9acd-1109de817fe8" providerId="ADAL" clId="{2B9A7B59-33EF-40DA-A9E0-80789AA28518}" dt="2025-06-06T11:02:37.391" v="5" actId="12789"/>
      <pc:docMkLst>
        <pc:docMk/>
      </pc:docMkLst>
      <pc:sldChg chg="addSp delSp modSp mod">
        <pc:chgData name="Amanda Palmer" userId="f95262f8-9c15-4d49-9acd-1109de817fe8" providerId="ADAL" clId="{2B9A7B59-33EF-40DA-A9E0-80789AA28518}" dt="2025-06-06T11:02:37.391" v="5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2B9A7B59-33EF-40DA-A9E0-80789AA28518}" dt="2025-06-06T11:02:14.434" v="1"/>
          <ac:picMkLst>
            <pc:docMk/>
            <pc:sldMk cId="220554243" sldId="265"/>
            <ac:picMk id="3" creationId="{FB761180-987C-1BC0-DF4E-1D5D62FF378A}"/>
          </ac:picMkLst>
        </pc:picChg>
        <pc:picChg chg="del">
          <ac:chgData name="Amanda Palmer" userId="f95262f8-9c15-4d49-9acd-1109de817fe8" providerId="ADAL" clId="{2B9A7B59-33EF-40DA-A9E0-80789AA28518}" dt="2025-06-06T11:02:07.043" v="0" actId="478"/>
          <ac:picMkLst>
            <pc:docMk/>
            <pc:sldMk cId="220554243" sldId="265"/>
            <ac:picMk id="4" creationId="{82EDFBDA-3DB2-2D1D-961E-347614660AB0}"/>
          </ac:picMkLst>
        </pc:picChg>
        <pc:picChg chg="add mod">
          <ac:chgData name="Amanda Palmer" userId="f95262f8-9c15-4d49-9acd-1109de817fe8" providerId="ADAL" clId="{2B9A7B59-33EF-40DA-A9E0-80789AA28518}" dt="2025-06-06T11:02:37.391" v="5" actId="12789"/>
          <ac:picMkLst>
            <pc:docMk/>
            <pc:sldMk cId="220554243" sldId="265"/>
            <ac:picMk id="6" creationId="{E1A87694-F390-EAC4-BEE0-54A8254754BC}"/>
          </ac:picMkLst>
        </pc:picChg>
      </pc:sldChg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FE45E3F-827C-4AD1-9979-DB12B76F4726}"/>
    <pc:docChg chg="custSel modSld">
      <pc:chgData name="Amanda Palmer" userId="f95262f8-9c15-4d49-9acd-1109de817fe8" providerId="ADAL" clId="{8FE45E3F-827C-4AD1-9979-DB12B76F4726}" dt="2025-03-06T11:28:15.605" v="4" actId="12789"/>
      <pc:docMkLst>
        <pc:docMk/>
      </pc:docMkLst>
      <pc:sldChg chg="addSp delSp modSp mod">
        <pc:chgData name="Amanda Palmer" userId="f95262f8-9c15-4d49-9acd-1109de817fe8" providerId="ADAL" clId="{8FE45E3F-827C-4AD1-9979-DB12B76F4726}" dt="2025-03-06T11:28:15.605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A87694-F390-EAC4-BEE0-54A825475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2025-06-06T11:02:47Z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