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07BBB-1C6E-448B-ADC2-786F4F9890BD}" v="3" dt="2025-06-06T11:07:02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EF7A898-3BB9-46DB-94C8-A42EFE843579}"/>
    <pc:docChg chg="undo custSel modSld">
      <pc:chgData name="Amanda Palmer" userId="f95262f8-9c15-4d49-9acd-1109de817fe8" providerId="ADAL" clId="{2EF7A898-3BB9-46DB-94C8-A42EFE843579}" dt="2025-03-06T11:38:37.563" v="18" actId="12789"/>
      <pc:docMkLst>
        <pc:docMk/>
      </pc:docMkLst>
      <pc:sldChg chg="addSp delSp modSp mod">
        <pc:chgData name="Amanda Palmer" userId="f95262f8-9c15-4d49-9acd-1109de817fe8" providerId="ADAL" clId="{2EF7A898-3BB9-46DB-94C8-A42EFE843579}" dt="2025-03-06T11:38:37.563" v="1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Amanda Palmer" userId="f95262f8-9c15-4d49-9acd-1109de817fe8" providerId="ADAL" clId="{DCD731DF-3B37-4939-9280-75B0AD7F687D}"/>
    <pc:docChg chg="undo custSel modSld">
      <pc:chgData name="Amanda Palmer" userId="f95262f8-9c15-4d49-9acd-1109de817fe8" providerId="ADAL" clId="{DCD731DF-3B37-4939-9280-75B0AD7F687D}" dt="2025-04-07T13:02:48.920" v="17" actId="1076"/>
      <pc:docMkLst>
        <pc:docMk/>
      </pc:docMkLst>
      <pc:sldChg chg="addSp delSp modSp mod">
        <pc:chgData name="Amanda Palmer" userId="f95262f8-9c15-4d49-9acd-1109de817fe8" providerId="ADAL" clId="{DCD731DF-3B37-4939-9280-75B0AD7F687D}" dt="2025-04-07T13:02:48.920" v="17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022A25A-3175-4CAF-A738-2E916D0DA023}"/>
    <pc:docChg chg="custSel modSld">
      <pc:chgData name="Amanda Palmer" userId="f95262f8-9c15-4d49-9acd-1109de817fe8" providerId="ADAL" clId="{D022A25A-3175-4CAF-A738-2E916D0DA023}" dt="2025-05-02T10:35:09.138" v="9" actId="12789"/>
      <pc:docMkLst>
        <pc:docMk/>
      </pc:docMkLst>
      <pc:sldChg chg="addSp delSp modSp mod">
        <pc:chgData name="Amanda Palmer" userId="f95262f8-9c15-4d49-9acd-1109de817fe8" providerId="ADAL" clId="{D022A25A-3175-4CAF-A738-2E916D0DA023}" dt="2025-05-02T10:35:09.138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  <pc:sldChg chg="addSp delSp modSp mod">
        <pc:chgData name="Amanda Palmer" userId="f95262f8-9c15-4d49-9acd-1109de817fe8" providerId="ADAL" clId="{59B4FC9F-2BD5-48E1-B57B-21194740B7E8}" dt="2025-02-05T14:17:54.925" v="10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</pc:docChg>
  </pc:docChgLst>
  <pc:docChgLst>
    <pc:chgData name="Amanda Palmer" userId="f95262f8-9c15-4d49-9acd-1109de817fe8" providerId="ADAL" clId="{46307BBB-1C6E-448B-ADC2-786F4F9890BD}"/>
    <pc:docChg chg="custSel modSld">
      <pc:chgData name="Amanda Palmer" userId="f95262f8-9c15-4d49-9acd-1109de817fe8" providerId="ADAL" clId="{46307BBB-1C6E-448B-ADC2-786F4F9890BD}" dt="2025-06-06T11:07:14.985" v="5" actId="12789"/>
      <pc:docMkLst>
        <pc:docMk/>
      </pc:docMkLst>
      <pc:sldChg chg="addSp delSp modSp mod">
        <pc:chgData name="Amanda Palmer" userId="f95262f8-9c15-4d49-9acd-1109de817fe8" providerId="ADAL" clId="{46307BBB-1C6E-448B-ADC2-786F4F9890BD}" dt="2025-06-06T11:07:14.985" v="5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46307BBB-1C6E-448B-ADC2-786F4F9890BD}" dt="2025-06-06T11:06:57.738" v="1"/>
          <ac:spMkLst>
            <pc:docMk/>
            <pc:sldMk cId="220554243" sldId="265"/>
            <ac:spMk id="4" creationId="{5CC7DD74-0308-0EEE-AEF0-66894B4A4461}"/>
          </ac:spMkLst>
        </pc:spChg>
        <pc:picChg chg="add mod">
          <ac:chgData name="Amanda Palmer" userId="f95262f8-9c15-4d49-9acd-1109de817fe8" providerId="ADAL" clId="{46307BBB-1C6E-448B-ADC2-786F4F9890BD}" dt="2025-06-06T11:06:57.738" v="1"/>
          <ac:picMkLst>
            <pc:docMk/>
            <pc:sldMk cId="220554243" sldId="265"/>
            <ac:picMk id="3" creationId="{5158DCCF-E6E7-5E3C-F177-BCE5D6E3F822}"/>
          </ac:picMkLst>
        </pc:picChg>
        <pc:picChg chg="del">
          <ac:chgData name="Amanda Palmer" userId="f95262f8-9c15-4d49-9acd-1109de817fe8" providerId="ADAL" clId="{46307BBB-1C6E-448B-ADC2-786F4F9890BD}" dt="2025-06-06T11:06:55.599" v="0" actId="478"/>
          <ac:picMkLst>
            <pc:docMk/>
            <pc:sldMk cId="220554243" sldId="265"/>
            <ac:picMk id="6" creationId="{59611FC3-7102-70BC-9DAC-8CAFB46733AD}"/>
          </ac:picMkLst>
        </pc:picChg>
        <pc:picChg chg="add mod">
          <ac:chgData name="Amanda Palmer" userId="f95262f8-9c15-4d49-9acd-1109de817fe8" providerId="ADAL" clId="{46307BBB-1C6E-448B-ADC2-786F4F9890BD}" dt="2025-06-06T11:07:14.985" v="5" actId="12789"/>
          <ac:picMkLst>
            <pc:docMk/>
            <pc:sldMk cId="220554243" sldId="265"/>
            <ac:picMk id="7" creationId="{19756989-C540-1594-6F55-355E0D627952}"/>
          </ac:picMkLst>
        </pc:picChg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756989-C540-1594-6F55-355E0D627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6418"/>
            <a:ext cx="6480000" cy="42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138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2025-06-06T11:07:22Z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