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8AAD9-FF7D-4A0A-9B1B-968E07978995}" v="2" dt="2025-06-06T11:09:38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52" y="54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40CB8BCE-19D8-43EE-B616-E1ABBE806BC8}"/>
    <pc:docChg chg="custSel modSld">
      <pc:chgData name="Amanda Palmer" userId="f95262f8-9c15-4d49-9acd-1109de817fe8" providerId="ADAL" clId="{40CB8BCE-19D8-43EE-B616-E1ABBE806BC8}" dt="2025-05-02T10:42:10.592" v="8" actId="12789"/>
      <pc:docMkLst>
        <pc:docMk/>
      </pc:docMkLst>
      <pc:sldChg chg="addSp delSp modSp mod">
        <pc:chgData name="Amanda Palmer" userId="f95262f8-9c15-4d49-9acd-1109de817fe8" providerId="ADAL" clId="{40CB8BCE-19D8-43EE-B616-E1ABBE806BC8}" dt="2025-05-02T10:42:10.592" v="8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40CB8BCE-19D8-43EE-B616-E1ABBE806BC8}" dt="2025-05-02T10:41:35.115" v="1"/>
          <ac:spMkLst>
            <pc:docMk/>
            <pc:sldMk cId="220554243" sldId="265"/>
            <ac:spMk id="4" creationId="{00000000-0008-0000-1000-000003000000}"/>
          </ac:spMkLst>
        </pc:spChg>
      </pc:sldChg>
    </pc:docChg>
  </pc:docChgLst>
  <pc:docChgLst>
    <pc:chgData name="Amanda Palmer" userId="f95262f8-9c15-4d49-9acd-1109de817fe8" providerId="ADAL" clId="{0228EFDC-1905-441B-A522-68E7A9CEEE00}"/>
    <pc:docChg chg="custSel modSld">
      <pc:chgData name="Amanda Palmer" userId="f95262f8-9c15-4d49-9acd-1109de817fe8" providerId="ADAL" clId="{0228EFDC-1905-441B-A522-68E7A9CEEE00}" dt="2024-12-17T14:03:44.892" v="6" actId="12789"/>
      <pc:docMkLst>
        <pc:docMk/>
      </pc:docMkLst>
      <pc:sldChg chg="addSp delSp modSp mod">
        <pc:chgData name="Amanda Palmer" userId="f95262f8-9c15-4d49-9acd-1109de817fe8" providerId="ADAL" clId="{0228EFDC-1905-441B-A522-68E7A9CEEE00}" dt="2024-12-17T14:03:44.892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08AAD9-FF7D-4A0A-9B1B-968E07978995}"/>
    <pc:docChg chg="custSel modSld">
      <pc:chgData name="Amanda Palmer" userId="f95262f8-9c15-4d49-9acd-1109de817fe8" providerId="ADAL" clId="{3208AAD9-FF7D-4A0A-9B1B-968E07978995}" dt="2025-06-06T11:10:04.090" v="7" actId="12789"/>
      <pc:docMkLst>
        <pc:docMk/>
      </pc:docMkLst>
      <pc:sldChg chg="addSp delSp modSp mod">
        <pc:chgData name="Amanda Palmer" userId="f95262f8-9c15-4d49-9acd-1109de817fe8" providerId="ADAL" clId="{3208AAD9-FF7D-4A0A-9B1B-968E07978995}" dt="2025-06-06T11:10:04.090" v="7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3208AAD9-FF7D-4A0A-9B1B-968E07978995}" dt="2025-06-06T11:09:26.759" v="1"/>
          <ac:spMkLst>
            <pc:docMk/>
            <pc:sldMk cId="220554243" sldId="265"/>
            <ac:spMk id="7" creationId="{00000000-0008-0000-1000-000003000000}"/>
          </ac:spMkLst>
        </pc:spChg>
        <pc:graphicFrameChg chg="add del mod modGraphic">
          <ac:chgData name="Amanda Palmer" userId="f95262f8-9c15-4d49-9acd-1109de817fe8" providerId="ADAL" clId="{3208AAD9-FF7D-4A0A-9B1B-968E07978995}" dt="2025-06-06T11:09:54.591" v="5" actId="478"/>
          <ac:graphicFrameMkLst>
            <pc:docMk/>
            <pc:sldMk cId="220554243" sldId="265"/>
            <ac:graphicFrameMk id="3" creationId="{FC603D92-BD72-7BA7-BCCD-8BAF1B91ABD5}"/>
          </ac:graphicFrameMkLst>
        </pc:graphicFrameChg>
        <pc:picChg chg="del">
          <ac:chgData name="Amanda Palmer" userId="f95262f8-9c15-4d49-9acd-1109de817fe8" providerId="ADAL" clId="{3208AAD9-FF7D-4A0A-9B1B-968E07978995}" dt="2025-06-06T11:09:23.336" v="0" actId="478"/>
          <ac:picMkLst>
            <pc:docMk/>
            <pc:sldMk cId="220554243" sldId="265"/>
            <ac:picMk id="6" creationId="{53FA9733-263E-CD5F-AB37-E1BB7239D069}"/>
          </ac:picMkLst>
        </pc:picChg>
        <pc:picChg chg="add mod">
          <ac:chgData name="Amanda Palmer" userId="f95262f8-9c15-4d49-9acd-1109de817fe8" providerId="ADAL" clId="{3208AAD9-FF7D-4A0A-9B1B-968E07978995}" dt="2025-06-06T11:10:04.090" v="7" actId="12789"/>
          <ac:picMkLst>
            <pc:docMk/>
            <pc:sldMk cId="220554243" sldId="265"/>
            <ac:picMk id="9" creationId="{B83F7F05-9A3C-39F3-D5A7-DC86CF4E86F6}"/>
          </ac:picMkLst>
        </pc:picChg>
      </pc:sldChg>
    </pc:docChg>
  </pc:docChgLst>
  <pc:docChgLst>
    <pc:chgData name="Amanda Palmer" userId="f95262f8-9c15-4d49-9acd-1109de817fe8" providerId="ADAL" clId="{8AB8880E-0F75-42E1-ADF7-6E1318B8601C}"/>
    <pc:docChg chg="custSel modSld">
      <pc:chgData name="Amanda Palmer" userId="f95262f8-9c15-4d49-9acd-1109de817fe8" providerId="ADAL" clId="{8AB8880E-0F75-42E1-ADF7-6E1318B8601C}" dt="2025-03-06T11:41:06.562" v="4" actId="12789"/>
      <pc:docMkLst>
        <pc:docMk/>
      </pc:docMkLst>
      <pc:sldChg chg="modSp mod">
        <pc:chgData name="Amanda Palmer" userId="f95262f8-9c15-4d49-9acd-1109de817fe8" providerId="ADAL" clId="{8AB8880E-0F75-42E1-ADF7-6E1318B8601C}" dt="2025-03-06T11:41:06.56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3F7849-D1D5-4BDA-A002-986D208E7F53}"/>
    <pc:docChg chg="custSel modSld">
      <pc:chgData name="Brendan Clifford" userId="f8efe35b-a2be-4942-bb79-6dede4f95270" providerId="ADAL" clId="{2B3F7849-D1D5-4BDA-A002-986D208E7F53}" dt="2024-11-18T13:46:26.291" v="6" actId="14100"/>
      <pc:docMkLst>
        <pc:docMk/>
      </pc:docMkLst>
      <pc:sldChg chg="addSp delSp modSp mod">
        <pc:chgData name="Brendan Clifford" userId="f8efe35b-a2be-4942-bb79-6dede4f95270" providerId="ADAL" clId="{2B3F7849-D1D5-4BDA-A002-986D208E7F53}" dt="2024-11-18T13:46:26.291" v="6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71461AA-0A15-4ECA-889C-EED60BDE1542}"/>
    <pc:docChg chg="custSel modSld">
      <pc:chgData name="Amanda Palmer" userId="f95262f8-9c15-4d49-9acd-1109de817fe8" providerId="ADAL" clId="{371461AA-0A15-4ECA-889C-EED60BDE1542}" dt="2025-04-07T13:06:29.664" v="12" actId="12789"/>
      <pc:docMkLst>
        <pc:docMk/>
      </pc:docMkLst>
      <pc:sldChg chg="addSp delSp modSp mod">
        <pc:chgData name="Amanda Palmer" userId="f95262f8-9c15-4d49-9acd-1109de817fe8" providerId="ADAL" clId="{371461AA-0A15-4ECA-889C-EED60BDE1542}" dt="2025-04-07T13:06:29.664" v="12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371461AA-0A15-4ECA-889C-EED60BDE1542}" dt="2025-04-07T13:05:45.268" v="7"/>
          <ac:spMkLst>
            <pc:docMk/>
            <pc:sldMk cId="220554243" sldId="265"/>
            <ac:spMk id="8" creationId="{00000000-0008-0000-1000-000003000000}"/>
          </ac:spMkLst>
        </pc:spChg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75DC2D8-D12F-412D-AD51-85081F4F54A2}"/>
    <pc:docChg chg="custSel modSld">
      <pc:chgData name="Amanda Palmer" userId="f95262f8-9c15-4d49-9acd-1109de817fe8" providerId="ADAL" clId="{E75DC2D8-D12F-412D-AD51-85081F4F54A2}" dt="2025-02-05T14:18:56.026" v="4" actId="12789"/>
      <pc:docMkLst>
        <pc:docMk/>
      </pc:docMkLst>
      <pc:sldChg chg="addSp delSp modSp mod">
        <pc:chgData name="Amanda Palmer" userId="f95262f8-9c15-4d49-9acd-1109de817fe8" providerId="ADAL" clId="{E75DC2D8-D12F-412D-AD51-85081F4F54A2}" dt="2025-02-05T14:18:56.02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F7F05-9A3C-39F3-D5A7-DC86CF4E8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06336"/>
            <a:ext cx="6480000" cy="42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F31156-BEA2-4609-95EE-F74273A0B18A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2025-06-06T11:10:13Z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