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0F372-1348-4E38-80FC-EE7E84FEB30C}" v="3" dt="2025-07-11T10:17:2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2A0F372-1348-4E38-80FC-EE7E84FEB30C}"/>
    <pc:docChg chg="custSel modSld">
      <pc:chgData name="Amanda Palmer" userId="f95262f8-9c15-4d49-9acd-1109de817fe8" providerId="ADAL" clId="{42A0F372-1348-4E38-80FC-EE7E84FEB30C}" dt="2025-07-11T10:17:37.303" v="7" actId="12789"/>
      <pc:docMkLst>
        <pc:docMk/>
      </pc:docMkLst>
      <pc:sldChg chg="addSp delSp modSp mod">
        <pc:chgData name="Amanda Palmer" userId="f95262f8-9c15-4d49-9acd-1109de817fe8" providerId="ADAL" clId="{42A0F372-1348-4E38-80FC-EE7E84FEB30C}" dt="2025-07-11T10:17:37.303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42A0F372-1348-4E38-80FC-EE7E84FEB30C}" dt="2025-07-11T10:17:25.737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42A0F372-1348-4E38-80FC-EE7E84FEB30C}" dt="2025-07-11T10:17:37.303" v="7" actId="12789"/>
          <ac:picMkLst>
            <pc:docMk/>
            <pc:sldMk cId="220554243" sldId="265"/>
            <ac:picMk id="4" creationId="{8199BE51-94E0-4476-B1D2-ED9AB0E4321E}"/>
          </ac:picMkLst>
        </pc:picChg>
        <pc:picChg chg="del">
          <ac:chgData name="Amanda Palmer" userId="f95262f8-9c15-4d49-9acd-1109de817fe8" providerId="ADAL" clId="{42A0F372-1348-4E38-80FC-EE7E84FEB30C}" dt="2025-07-11T10:17:19.891" v="0" actId="478"/>
          <ac:picMkLst>
            <pc:docMk/>
            <pc:sldMk cId="220554243" sldId="265"/>
            <ac:picMk id="6" creationId="{883CB262-9D5C-A6E1-1BC8-7C5CB2CD4EF0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Amanda Palmer" userId="f95262f8-9c15-4d49-9acd-1109de817fe8" providerId="ADAL" clId="{33A2CB6E-4E3D-4688-B029-FB0129C1F5AD}"/>
    <pc:docChg chg="custSel modSld">
      <pc:chgData name="Amanda Palmer" userId="f95262f8-9c15-4d49-9acd-1109de817fe8" providerId="ADAL" clId="{33A2CB6E-4E3D-4688-B029-FB0129C1F5AD}" dt="2025-06-06T09:59:00.279" v="7" actId="12789"/>
      <pc:docMkLst>
        <pc:docMk/>
      </pc:docMkLst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9BE51-94E0-4476-B1D2-ED9AB0E4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119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2025-07-11T10:17:37Z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