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5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8B01F8-DDC7-40AB-B207-327ED148A677}" v="3" dt="2025-07-11T10:57:55.6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0" autoAdjust="0"/>
    <p:restoredTop sz="94660"/>
  </p:normalViewPr>
  <p:slideViewPr>
    <p:cSldViewPr showGuides="1">
      <p:cViewPr varScale="1">
        <p:scale>
          <a:sx n="105" d="100"/>
          <a:sy n="105" d="100"/>
        </p:scale>
        <p:origin x="1482" y="96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endan Clifford" userId="f8efe35b-a2be-4942-bb79-6dede4f95270" providerId="ADAL" clId="{795430AF-3A77-4E50-8755-4B21C1B9DD27}"/>
    <pc:docChg chg="custSel modSld">
      <pc:chgData name="Brendan Clifford" userId="f8efe35b-a2be-4942-bb79-6dede4f95270" providerId="ADAL" clId="{795430AF-3A77-4E50-8755-4B21C1B9DD27}" dt="2023-11-07T10:20:36.165" v="10" actId="12789"/>
      <pc:docMkLst>
        <pc:docMk/>
      </pc:docMkLst>
    </pc:docChg>
  </pc:docChgLst>
  <pc:docChgLst>
    <pc:chgData name="Brendan Clifford" userId="f8efe35b-a2be-4942-bb79-6dede4f95270" providerId="ADAL" clId="{D92BE44D-0155-4A37-A29B-E9AC56171269}"/>
    <pc:docChg chg="custSel modSld">
      <pc:chgData name="Brendan Clifford" userId="f8efe35b-a2be-4942-bb79-6dede4f95270" providerId="ADAL" clId="{D92BE44D-0155-4A37-A29B-E9AC56171269}" dt="2024-11-07T09:58:34.612" v="4" actId="12789"/>
      <pc:docMkLst>
        <pc:docMk/>
      </pc:docMkLst>
    </pc:docChg>
  </pc:docChgLst>
  <pc:docChgLst>
    <pc:chgData name="Amanda Palmer" userId="f95262f8-9c15-4d49-9acd-1109de817fe8" providerId="ADAL" clId="{85E7FA4F-FCB3-42E7-8F78-E0D562578D24}"/>
    <pc:docChg chg="custSel modSld">
      <pc:chgData name="Amanda Palmer" userId="f95262f8-9c15-4d49-9acd-1109de817fe8" providerId="ADAL" clId="{85E7FA4F-FCB3-42E7-8F78-E0D562578D24}" dt="2024-11-01T16:28:52.936" v="6" actId="1076"/>
      <pc:docMkLst>
        <pc:docMk/>
      </pc:docMkLst>
    </pc:docChg>
  </pc:docChgLst>
  <pc:docChgLst>
    <pc:chgData name="Brendan Clifford" userId="f8efe35b-a2be-4942-bb79-6dede4f95270" providerId="ADAL" clId="{C61FFDE4-FEA0-4144-B26B-4EACDE514A2A}"/>
    <pc:docChg chg="custSel modSld">
      <pc:chgData name="Brendan Clifford" userId="f8efe35b-a2be-4942-bb79-6dede4f95270" providerId="ADAL" clId="{C61FFDE4-FEA0-4144-B26B-4EACDE514A2A}" dt="2023-06-06T10:04:13.150" v="4" actId="12789"/>
      <pc:docMkLst>
        <pc:docMk/>
      </pc:docMkLst>
      <pc:sldChg chg="addSp delSp modSp mod">
        <pc:chgData name="Brendan Clifford" userId="f8efe35b-a2be-4942-bb79-6dede4f95270" providerId="ADAL" clId="{C61FFDE4-FEA0-4144-B26B-4EACDE514A2A}" dt="2023-06-06T10:04:13.150" v="4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C24570AE-518E-4BB3-B462-C452DF857905}"/>
    <pc:docChg chg="undo custSel modSld">
      <pc:chgData name="Amanda Palmer" userId="f95262f8-9c15-4d49-9acd-1109de817fe8" providerId="ADAL" clId="{C24570AE-518E-4BB3-B462-C452DF857905}" dt="2024-12-17T13:43:00.568" v="10" actId="14100"/>
      <pc:docMkLst>
        <pc:docMk/>
      </pc:docMkLst>
    </pc:docChg>
  </pc:docChgLst>
  <pc:docChgLst>
    <pc:chgData name="Amanda Palmer" userId="f95262f8-9c15-4d49-9acd-1109de817fe8" providerId="ADAL" clId="{B2C37A47-4081-4BD0-9E0E-705E9FE5D936}"/>
    <pc:docChg chg="custSel modSld">
      <pc:chgData name="Amanda Palmer" userId="f95262f8-9c15-4d49-9acd-1109de817fe8" providerId="ADAL" clId="{B2C37A47-4081-4BD0-9E0E-705E9FE5D936}" dt="2025-03-06T11:22:48.427" v="7" actId="12789"/>
      <pc:docMkLst>
        <pc:docMk/>
      </pc:docMkLst>
      <pc:sldChg chg="addSp delSp modSp mod">
        <pc:chgData name="Amanda Palmer" userId="f95262f8-9c15-4d49-9acd-1109de817fe8" providerId="ADAL" clId="{B2C37A47-4081-4BD0-9E0E-705E9FE5D936}" dt="2025-03-06T11:22:48.427" v="7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9AD5E258-2547-423D-A68F-B3635CFB5E43}"/>
    <pc:docChg chg="custSel modSld">
      <pc:chgData name="Amanda Palmer" userId="f95262f8-9c15-4d49-9acd-1109de817fe8" providerId="ADAL" clId="{9AD5E258-2547-423D-A68F-B3635CFB5E43}" dt="2025-04-07T12:47:00.022" v="7" actId="12789"/>
      <pc:docMkLst>
        <pc:docMk/>
      </pc:docMkLst>
    </pc:docChg>
  </pc:docChgLst>
  <pc:docChgLst>
    <pc:chgData name="Brendan Clifford" userId="f8efe35b-a2be-4942-bb79-6dede4f95270" providerId="ADAL" clId="{0B39A670-9B85-405A-B23D-25D7E2888F47}"/>
    <pc:docChg chg="custSel modSld">
      <pc:chgData name="Brendan Clifford" userId="f8efe35b-a2be-4942-bb79-6dede4f95270" providerId="ADAL" clId="{0B39A670-9B85-405A-B23D-25D7E2888F47}" dt="2023-08-03T10:18:36.337" v="4" actId="12789"/>
      <pc:docMkLst>
        <pc:docMk/>
      </pc:docMkLst>
    </pc:docChg>
  </pc:docChgLst>
  <pc:docChgLst>
    <pc:chgData name="Brendan Clifford" userId="f8efe35b-a2be-4942-bb79-6dede4f95270" providerId="ADAL" clId="{AD78D9E8-D13A-44A9-9015-FE439E6A33D4}"/>
    <pc:docChg chg="custSel modSld">
      <pc:chgData name="Brendan Clifford" userId="f8efe35b-a2be-4942-bb79-6dede4f95270" providerId="ADAL" clId="{AD78D9E8-D13A-44A9-9015-FE439E6A33D4}" dt="2024-12-17T15:13:35.740" v="6" actId="12789"/>
      <pc:docMkLst>
        <pc:docMk/>
      </pc:docMkLst>
    </pc:docChg>
  </pc:docChgLst>
  <pc:docChgLst>
    <pc:chgData name="Amanda Palmer" userId="f95262f8-9c15-4d49-9acd-1109de817fe8" providerId="ADAL" clId="{128B01F8-DDC7-40AB-B207-327ED148A677}"/>
    <pc:docChg chg="custSel modSld">
      <pc:chgData name="Amanda Palmer" userId="f95262f8-9c15-4d49-9acd-1109de817fe8" providerId="ADAL" clId="{128B01F8-DDC7-40AB-B207-327ED148A677}" dt="2025-07-11T10:58:24.228" v="7" actId="12789"/>
      <pc:docMkLst>
        <pc:docMk/>
      </pc:docMkLst>
      <pc:sldChg chg="addSp delSp modSp mod">
        <pc:chgData name="Amanda Palmer" userId="f95262f8-9c15-4d49-9acd-1109de817fe8" providerId="ADAL" clId="{128B01F8-DDC7-40AB-B207-327ED148A677}" dt="2025-07-11T10:58:24.228" v="7" actId="12789"/>
        <pc:sldMkLst>
          <pc:docMk/>
          <pc:sldMk cId="220554243" sldId="265"/>
        </pc:sldMkLst>
        <pc:graphicFrameChg chg="add mod">
          <ac:chgData name="Amanda Palmer" userId="f95262f8-9c15-4d49-9acd-1109de817fe8" providerId="ADAL" clId="{128B01F8-DDC7-40AB-B207-327ED148A677}" dt="2025-07-11T10:57:55.374" v="3"/>
          <ac:graphicFrameMkLst>
            <pc:docMk/>
            <pc:sldMk cId="220554243" sldId="265"/>
            <ac:graphicFrameMk id="3" creationId="{00000000-0008-0000-0300-000002000000}"/>
          </ac:graphicFrameMkLst>
        </pc:graphicFrameChg>
        <pc:picChg chg="del">
          <ac:chgData name="Amanda Palmer" userId="f95262f8-9c15-4d49-9acd-1109de817fe8" providerId="ADAL" clId="{128B01F8-DDC7-40AB-B207-327ED148A677}" dt="2025-07-11T10:57:48.511" v="0" actId="478"/>
          <ac:picMkLst>
            <pc:docMk/>
            <pc:sldMk cId="220554243" sldId="265"/>
            <ac:picMk id="4" creationId="{EFC00450-9A93-31B0-A5E1-E5041A33AAD6}"/>
          </ac:picMkLst>
        </pc:picChg>
        <pc:picChg chg="add mod">
          <ac:chgData name="Amanda Palmer" userId="f95262f8-9c15-4d49-9acd-1109de817fe8" providerId="ADAL" clId="{128B01F8-DDC7-40AB-B207-327ED148A677}" dt="2025-07-11T10:58:24.228" v="7" actId="12789"/>
          <ac:picMkLst>
            <pc:docMk/>
            <pc:sldMk cId="220554243" sldId="265"/>
            <ac:picMk id="6" creationId="{8E00A748-FA88-FED4-24C8-76BE31301CAE}"/>
          </ac:picMkLst>
        </pc:picChg>
      </pc:sldChg>
    </pc:docChg>
  </pc:docChgLst>
  <pc:docChgLst>
    <pc:chgData name="Amanda Palmer" userId="f95262f8-9c15-4d49-9acd-1109de817fe8" providerId="ADAL" clId="{CD97A6AF-C764-4072-9354-DB458AC7115A}"/>
    <pc:docChg chg="undo custSel modSld">
      <pc:chgData name="Amanda Palmer" userId="f95262f8-9c15-4d49-9acd-1109de817fe8" providerId="ADAL" clId="{CD97A6AF-C764-4072-9354-DB458AC7115A}" dt="2024-10-02T15:33:04.047" v="14" actId="12788"/>
      <pc:docMkLst>
        <pc:docMk/>
      </pc:docMkLst>
    </pc:docChg>
  </pc:docChgLst>
  <pc:docChgLst>
    <pc:chgData name="Brendan Clifford" userId="f8efe35b-a2be-4942-bb79-6dede4f95270" providerId="ADAL" clId="{7C1065DD-8C42-4705-BDBB-AD07BCB32A8C}"/>
    <pc:docChg chg="custSel modSld">
      <pc:chgData name="Brendan Clifford" userId="f8efe35b-a2be-4942-bb79-6dede4f95270" providerId="ADAL" clId="{7C1065DD-8C42-4705-BDBB-AD07BCB32A8C}" dt="2023-04-04T09:00:38.857" v="4" actId="12789"/>
      <pc:docMkLst>
        <pc:docMk/>
      </pc:docMkLst>
      <pc:sldChg chg="addSp delSp modSp mod">
        <pc:chgData name="Brendan Clifford" userId="f8efe35b-a2be-4942-bb79-6dede4f95270" providerId="ADAL" clId="{7C1065DD-8C42-4705-BDBB-AD07BCB32A8C}" dt="2023-04-04T09:00:38.857" v="4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B6DD7BD2-114B-49C9-A31B-301B21831A37}"/>
    <pc:docChg chg="custSel modSld">
      <pc:chgData name="Amanda Palmer" userId="f95262f8-9c15-4d49-9acd-1109de817fe8" providerId="ADAL" clId="{B6DD7BD2-114B-49C9-A31B-301B21831A37}" dt="2025-02-05T14:09:39.508" v="4" actId="12789"/>
      <pc:docMkLst>
        <pc:docMk/>
      </pc:docMkLst>
    </pc:docChg>
  </pc:docChgLst>
  <pc:docChgLst>
    <pc:chgData name="Brendan Clifford" userId="f8efe35b-a2be-4942-bb79-6dede4f95270" providerId="ADAL" clId="{E9BBF711-6D2F-4EB8-8F0C-361140839C6F}"/>
    <pc:docChg chg="custSel modSld">
      <pc:chgData name="Brendan Clifford" userId="f8efe35b-a2be-4942-bb79-6dede4f95270" providerId="ADAL" clId="{E9BBF711-6D2F-4EB8-8F0C-361140839C6F}" dt="2023-05-02T07:50:44.381" v="4" actId="12789"/>
      <pc:docMkLst>
        <pc:docMk/>
      </pc:docMkLst>
      <pc:sldChg chg="addSp delSp modSp mod">
        <pc:chgData name="Brendan Clifford" userId="f8efe35b-a2be-4942-bb79-6dede4f95270" providerId="ADAL" clId="{E9BBF711-6D2F-4EB8-8F0C-361140839C6F}" dt="2023-05-02T07:50:44.381" v="4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0916904E-6350-4DA6-949B-229329DEBF20}"/>
    <pc:docChg chg="custSel modSld">
      <pc:chgData name="Brendan Clifford" userId="f8efe35b-a2be-4942-bb79-6dede4f95270" providerId="ADAL" clId="{0916904E-6350-4DA6-949B-229329DEBF20}" dt="2023-02-06T14:36:39.796" v="4" actId="12789"/>
      <pc:docMkLst>
        <pc:docMk/>
      </pc:docMkLst>
      <pc:sldChg chg="addSp delSp modSp mod">
        <pc:chgData name="Brendan Clifford" userId="f8efe35b-a2be-4942-bb79-6dede4f95270" providerId="ADAL" clId="{0916904E-6350-4DA6-949B-229329DEBF20}" dt="2023-02-06T14:36:39.796" v="4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98CE19F3-935D-4265-BB56-1180EA27C212}"/>
    <pc:docChg chg="custSel modSld">
      <pc:chgData name="Amanda Palmer" userId="f95262f8-9c15-4d49-9acd-1109de817fe8" providerId="ADAL" clId="{98CE19F3-935D-4265-BB56-1180EA27C212}" dt="2025-06-06T10:24:43.139" v="7" actId="12789"/>
      <pc:docMkLst>
        <pc:docMk/>
      </pc:docMkLst>
    </pc:docChg>
  </pc:docChgLst>
  <pc:docChgLst>
    <pc:chgData name="Amanda Palmer" userId="f95262f8-9c15-4d49-9acd-1109de817fe8" providerId="ADAL" clId="{9C8B1F22-BE53-46AB-BFD2-79DD7E085987}"/>
    <pc:docChg chg="custSel modSld">
      <pc:chgData name="Amanda Palmer" userId="f95262f8-9c15-4d49-9acd-1109de817fe8" providerId="ADAL" clId="{9C8B1F22-BE53-46AB-BFD2-79DD7E085987}" dt="2025-05-02T09:57:58.855" v="7" actId="12789"/>
      <pc:docMkLst>
        <pc:docMk/>
      </pc:docMkLst>
      <pc:sldChg chg="addSp delSp modSp mod">
        <pc:chgData name="Amanda Palmer" userId="f95262f8-9c15-4d49-9acd-1109de817fe8" providerId="ADAL" clId="{9C8B1F22-BE53-46AB-BFD2-79DD7E085987}" dt="2025-05-02T09:57:58.855" v="7" actId="12789"/>
        <pc:sldMkLst>
          <pc:docMk/>
          <pc:sldMk cId="220554243" sldId="265"/>
        </pc:sldMkLst>
        <pc:graphicFrameChg chg="add mod">
          <ac:chgData name="Amanda Palmer" userId="f95262f8-9c15-4d49-9acd-1109de817fe8" providerId="ADAL" clId="{9C8B1F22-BE53-46AB-BFD2-79DD7E085987}" dt="2025-05-02T09:49:08.659" v="3"/>
          <ac:graphicFrameMkLst>
            <pc:docMk/>
            <pc:sldMk cId="220554243" sldId="265"/>
            <ac:graphicFrameMk id="3" creationId="{00000000-0008-0000-0300-000002000000}"/>
          </ac:graphicFrameMkLst>
        </pc:graphicFrameChg>
      </pc:sldChg>
    </pc:docChg>
  </pc:docChgLst>
  <pc:docChgLst>
    <pc:chgData name="Brendan Clifford" userId="f8efe35b-a2be-4942-bb79-6dede4f95270" providerId="ADAL" clId="{4826EF11-7D20-4A21-A20A-F8DF7C2FCA62}"/>
    <pc:docChg chg="custSel modSld">
      <pc:chgData name="Brendan Clifford" userId="f8efe35b-a2be-4942-bb79-6dede4f95270" providerId="ADAL" clId="{4826EF11-7D20-4A21-A20A-F8DF7C2FCA62}" dt="2023-09-05T09:59:32.022" v="4" actId="12789"/>
      <pc:docMkLst>
        <pc:docMk/>
      </pc:docMkLst>
    </pc:docChg>
  </pc:docChgLst>
  <pc:docChgLst>
    <pc:chgData name="Brendan Clifford" userId="f8efe35b-a2be-4942-bb79-6dede4f95270" providerId="ADAL" clId="{7B49B174-B850-423B-91ED-2B8195D0736E}"/>
    <pc:docChg chg="custSel modSld">
      <pc:chgData name="Brendan Clifford" userId="f8efe35b-a2be-4942-bb79-6dede4f95270" providerId="ADAL" clId="{7B49B174-B850-423B-91ED-2B8195D0736E}" dt="2023-03-07T11:32:41.324" v="5" actId="12789"/>
      <pc:docMkLst>
        <pc:docMk/>
      </pc:docMkLst>
    </pc:docChg>
  </pc:docChgLst>
  <pc:docChgLst>
    <pc:chgData name="Brendan Clifford" userId="f8efe35b-a2be-4942-bb79-6dede4f95270" providerId="ADAL" clId="{CB7E1D42-2172-476F-851F-4FEEA55BC3ED}"/>
    <pc:docChg chg="custSel modSld">
      <pc:chgData name="Brendan Clifford" userId="f8efe35b-a2be-4942-bb79-6dede4f95270" providerId="ADAL" clId="{CB7E1D42-2172-476F-851F-4FEEA55BC3ED}" dt="2023-07-04T14:42:29.315" v="4" actId="12789"/>
      <pc:docMkLst>
        <pc:docMk/>
      </pc:docMkLst>
      <pc:sldChg chg="addSp delSp modSp mod">
        <pc:chgData name="Brendan Clifford" userId="f8efe35b-a2be-4942-bb79-6dede4f95270" providerId="ADAL" clId="{CB7E1D42-2172-476F-851F-4FEEA55BC3ED}" dt="2023-07-04T14:42:29.315" v="4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5EF40B6D-4950-4752-B8AA-EFEBCCBDDE01}"/>
    <pc:docChg chg="custSel modSld">
      <pc:chgData name="Amanda Palmer" userId="f95262f8-9c15-4d49-9acd-1109de817fe8" providerId="ADAL" clId="{5EF40B6D-4950-4752-B8AA-EFEBCCBDDE01}" dt="2025-01-13T16:42:44.863" v="4" actId="12789"/>
      <pc:docMkLst>
        <pc:docMk/>
      </pc:docMkLst>
      <pc:sldChg chg="addSp delSp modSp mod">
        <pc:chgData name="Amanda Palmer" userId="f95262f8-9c15-4d49-9acd-1109de817fe8" providerId="ADAL" clId="{5EF40B6D-4950-4752-B8AA-EFEBCCBDDE01}" dt="2025-01-13T16:42:44.863" v="4" actId="12789"/>
        <pc:sldMkLst>
          <pc:docMk/>
          <pc:sldMk cId="220554243" sldId="26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11/07/2025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435850" cy="994122"/>
          </a:xfrm>
        </p:spPr>
        <p:txBody>
          <a:bodyPr/>
          <a:lstStyle/>
          <a:p>
            <a:r>
              <a:rPr lang="en-US" dirty="0"/>
              <a:t>Precious metals performance since 1995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E00A748-FA88-FED4-24C8-76BE31301C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000" y="1313558"/>
            <a:ext cx="6480000" cy="423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32D5BC7D6564479AD70D2EF8A32AEB" ma:contentTypeVersion="15" ma:contentTypeDescription="Create a new document." ma:contentTypeScope="" ma:versionID="a6769835210fb1974cbff63887ab4e6e">
  <xsd:schema xmlns:xsd="http://www.w3.org/2001/XMLSchema" xmlns:xs="http://www.w3.org/2001/XMLSchema" xmlns:p="http://schemas.microsoft.com/office/2006/metadata/properties" xmlns:ns2="d73d00da-9fc2-43cf-afdd-129fc9c402e5" xmlns:ns3="75db43ab-1801-4567-a18a-039d6ef15159" targetNamespace="http://schemas.microsoft.com/office/2006/metadata/properties" ma:root="true" ma:fieldsID="4d9d26b0e204f0607ea324a86700b8cf" ns2:_="" ns3:_="">
    <xsd:import namespace="d73d00da-9fc2-43cf-afdd-129fc9c402e5"/>
    <xsd:import namespace="75db43ab-1801-4567-a18a-039d6ef151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3d00da-9fc2-43cf-afdd-129fc9c40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aa33378-480a-4e61-800b-f766d48836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b43ab-1801-4567-a18a-039d6ef1515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9d95369-2e9b-4b76-b566-2cb75c5c0c63}" ma:internalName="TaxCatchAll" ma:showField="CatchAllData" ma:web="75db43ab-1801-4567-a18a-039d6ef151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db43ab-1801-4567-a18a-039d6ef15159" xsi:nil="true"/>
    <lcf76f155ced4ddcb4097134ff3c332f xmlns="d73d00da-9fc2-43cf-afdd-129fc9c402e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6337B13-2040-41E4-A16E-4BEB3D75E6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3d00da-9fc2-43cf-afdd-129fc9c402e5"/>
    <ds:schemaRef ds:uri="75db43ab-1801-4567-a18a-039d6ef151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F0F2FDE-1706-4853-81E8-4D7E82B4446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3B8CD2A-7974-482D-AD19-D22DC5C90F8A}">
  <ds:schemaRefs>
    <ds:schemaRef ds:uri="http://schemas.microsoft.com/office/2006/metadata/properties"/>
    <ds:schemaRef ds:uri="http://schemas.microsoft.com/office/infopath/2007/PartnerControls"/>
    <ds:schemaRef ds:uri="75db43ab-1801-4567-a18a-039d6ef15159"/>
    <ds:schemaRef ds:uri="d73d00da-9fc2-43cf-afdd-129fc9c402e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123</TotalTime>
  <Words>9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Precious metals performance since 1995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Amanda Palmer</cp:lastModifiedBy>
  <cp:revision>113</cp:revision>
  <dcterms:created xsi:type="dcterms:W3CDTF">2014-12-01T14:55:27Z</dcterms:created>
  <dcterms:modified xsi:type="dcterms:W3CDTF">2025-07-11T10:58:34Z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0x0101008432D5BC7D6564479AD70D2EF8A32AEB</vt:lpwstr>
  </property>
  <property fmtid="{D5CDD505-2E9C-101B-9397-08002B2CF9AE}" pid="3" name="Order">
    <vt:r8>7400</vt:r8>
  </property>
  <property fmtid="{D5CDD505-2E9C-101B-9397-08002B2CF9AE}" pid="4" name="MediaServiceImageTags">
    <vt:lpwstr/>
  </property>
</Properties>
</file>