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75FF05-83C4-4462-921C-FE58B27A10A9}" v="3" dt="2025-07-11T11:02:21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21EDEF22-AB61-40C0-A5DB-D339CA87B3C5}"/>
    <pc:docChg chg="custSel modSld">
      <pc:chgData name="Amanda Palmer" userId="f95262f8-9c15-4d49-9acd-1109de817fe8" providerId="ADAL" clId="{21EDEF22-AB61-40C0-A5DB-D339CA87B3C5}" dt="2025-01-13T16:44:00.335" v="5" actId="12789"/>
      <pc:docMkLst>
        <pc:docMk/>
      </pc:docMkLst>
      <pc:sldChg chg="addSp delSp modSp mod">
        <pc:chgData name="Amanda Palmer" userId="f95262f8-9c15-4d49-9acd-1109de817fe8" providerId="ADAL" clId="{21EDEF22-AB61-40C0-A5DB-D339CA87B3C5}" dt="2025-01-13T16:44:00.335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BA494B3-68C8-4D71-81C2-3819AC7EEB1F}"/>
    <pc:docChg chg="custSel modSld">
      <pc:chgData name="Brendan Clifford" userId="f8efe35b-a2be-4942-bb79-6dede4f95270" providerId="ADAL" clId="{DBA494B3-68C8-4D71-81C2-3819AC7EEB1F}" dt="2023-04-04T09:01:14.066" v="4" actId="12789"/>
      <pc:docMkLst>
        <pc:docMk/>
      </pc:docMkLst>
    </pc:docChg>
  </pc:docChgLst>
  <pc:docChgLst>
    <pc:chgData name="Brendan Clifford" userId="f8efe35b-a2be-4942-bb79-6dede4f95270" providerId="ADAL" clId="{435B6783-E1FA-4023-9BFC-4BFAB021BE61}"/>
    <pc:docChg chg="custSel modSld">
      <pc:chgData name="Brendan Clifford" userId="f8efe35b-a2be-4942-bb79-6dede4f95270" providerId="ADAL" clId="{435B6783-E1FA-4023-9BFC-4BFAB021BE61}" dt="2023-07-04T14:43:07.463" v="4" actId="12789"/>
      <pc:docMkLst>
        <pc:docMk/>
      </pc:docMkLst>
    </pc:docChg>
  </pc:docChgLst>
  <pc:docChgLst>
    <pc:chgData name="Brendan Clifford" userId="f8efe35b-a2be-4942-bb79-6dede4f95270" providerId="ADAL" clId="{D2B42F05-2E47-486B-8C99-2223CE13BF63}"/>
    <pc:docChg chg="custSel modSld">
      <pc:chgData name="Brendan Clifford" userId="f8efe35b-a2be-4942-bb79-6dede4f95270" providerId="ADAL" clId="{D2B42F05-2E47-486B-8C99-2223CE13BF63}" dt="2023-05-02T07:51:58.989" v="4" actId="12789"/>
      <pc:docMkLst>
        <pc:docMk/>
      </pc:docMkLst>
    </pc:docChg>
  </pc:docChgLst>
  <pc:docChgLst>
    <pc:chgData name="Amanda Palmer" userId="f95262f8-9c15-4d49-9acd-1109de817fe8" providerId="ADAL" clId="{3E91F980-DDCD-44CB-AEBE-519F996F015A}"/>
    <pc:docChg chg="custSel modSld">
      <pc:chgData name="Amanda Palmer" userId="f95262f8-9c15-4d49-9acd-1109de817fe8" providerId="ADAL" clId="{3E91F980-DDCD-44CB-AEBE-519F996F015A}" dt="2025-04-07T12:50:08.621" v="9" actId="12789"/>
      <pc:docMkLst>
        <pc:docMk/>
      </pc:docMkLst>
      <pc:sldChg chg="addSp delSp modSp mod">
        <pc:chgData name="Amanda Palmer" userId="f95262f8-9c15-4d49-9acd-1109de817fe8" providerId="ADAL" clId="{3E91F980-DDCD-44CB-AEBE-519F996F015A}" dt="2025-04-07T12:50:08.621" v="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182A9A9-00B3-4274-8F9B-6C52DD89E04B}"/>
    <pc:docChg chg="custSel modSld">
      <pc:chgData name="Amanda Palmer" userId="f95262f8-9c15-4d49-9acd-1109de817fe8" providerId="ADAL" clId="{F182A9A9-00B3-4274-8F9B-6C52DD89E04B}" dt="2024-12-17T13:44:44.154" v="8" actId="12789"/>
      <pc:docMkLst>
        <pc:docMk/>
      </pc:docMkLst>
      <pc:sldChg chg="addSp delSp modSp mod">
        <pc:chgData name="Amanda Palmer" userId="f95262f8-9c15-4d49-9acd-1109de817fe8" providerId="ADAL" clId="{F182A9A9-00B3-4274-8F9B-6C52DD89E04B}" dt="2024-12-17T13:44:44.154" v="8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6575FF05-83C4-4462-921C-FE58B27A10A9}"/>
    <pc:docChg chg="custSel modSld">
      <pc:chgData name="Amanda Palmer" userId="f95262f8-9c15-4d49-9acd-1109de817fe8" providerId="ADAL" clId="{6575FF05-83C4-4462-921C-FE58B27A10A9}" dt="2025-07-11T11:02:43.978" v="7" actId="12789"/>
      <pc:docMkLst>
        <pc:docMk/>
      </pc:docMkLst>
      <pc:sldChg chg="addSp delSp modSp mod">
        <pc:chgData name="Amanda Palmer" userId="f95262f8-9c15-4d49-9acd-1109de817fe8" providerId="ADAL" clId="{6575FF05-83C4-4462-921C-FE58B27A10A9}" dt="2025-07-11T11:02:43.978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6575FF05-83C4-4462-921C-FE58B27A10A9}" dt="2025-07-11T11:02:21.098" v="3"/>
          <ac:graphicFrameMkLst>
            <pc:docMk/>
            <pc:sldMk cId="220554243" sldId="265"/>
            <ac:graphicFrameMk id="3" creationId="{00000000-0008-0000-0400-000002000000}"/>
          </ac:graphicFrameMkLst>
        </pc:graphicFrameChg>
        <pc:picChg chg="add mod">
          <ac:chgData name="Amanda Palmer" userId="f95262f8-9c15-4d49-9acd-1109de817fe8" providerId="ADAL" clId="{6575FF05-83C4-4462-921C-FE58B27A10A9}" dt="2025-07-11T11:02:43.978" v="7" actId="12789"/>
          <ac:picMkLst>
            <pc:docMk/>
            <pc:sldMk cId="220554243" sldId="265"/>
            <ac:picMk id="4" creationId="{EE2CF529-E32B-3400-29F0-FBB25C618FCC}"/>
          </ac:picMkLst>
        </pc:picChg>
        <pc:picChg chg="del">
          <ac:chgData name="Amanda Palmer" userId="f95262f8-9c15-4d49-9acd-1109de817fe8" providerId="ADAL" clId="{6575FF05-83C4-4462-921C-FE58B27A10A9}" dt="2025-07-11T11:02:15.910" v="0" actId="478"/>
          <ac:picMkLst>
            <pc:docMk/>
            <pc:sldMk cId="220554243" sldId="265"/>
            <ac:picMk id="6" creationId="{AD4DC8BC-B037-0ED9-7209-FA2DB38109C5}"/>
          </ac:picMkLst>
        </pc:picChg>
      </pc:sldChg>
    </pc:docChg>
  </pc:docChgLst>
  <pc:docChgLst>
    <pc:chgData name="Brendan Clifford" userId="f8efe35b-a2be-4942-bb79-6dede4f95270" providerId="ADAL" clId="{F7210CA2-66E0-4646-893B-D49138A0A3EE}"/>
    <pc:docChg chg="custSel modSld">
      <pc:chgData name="Brendan Clifford" userId="f8efe35b-a2be-4942-bb79-6dede4f95270" providerId="ADAL" clId="{F7210CA2-66E0-4646-893B-D49138A0A3EE}" dt="2024-11-07T09:58:56.344" v="4" actId="12789"/>
      <pc:docMkLst>
        <pc:docMk/>
      </pc:docMkLst>
      <pc:sldChg chg="addSp delSp modSp mod">
        <pc:chgData name="Brendan Clifford" userId="f8efe35b-a2be-4942-bb79-6dede4f95270" providerId="ADAL" clId="{F7210CA2-66E0-4646-893B-D49138A0A3EE}" dt="2024-11-07T09:58:56.34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6C24EF0F-D8D7-4101-A81D-FA12932B747F}"/>
    <pc:docChg chg="custSel modSld">
      <pc:chgData name="Amanda Palmer" userId="f95262f8-9c15-4d49-9acd-1109de817fe8" providerId="ADAL" clId="{6C24EF0F-D8D7-4101-A81D-FA12932B747F}" dt="2025-03-06T11:24:24.604" v="4" actId="12789"/>
      <pc:docMkLst>
        <pc:docMk/>
      </pc:docMkLst>
    </pc:docChg>
  </pc:docChgLst>
  <pc:docChgLst>
    <pc:chgData name="Brendan Clifford" userId="f8efe35b-a2be-4942-bb79-6dede4f95270" providerId="ADAL" clId="{DCB3903E-DD65-4177-9207-89DD688496A9}"/>
    <pc:docChg chg="custSel modSld">
      <pc:chgData name="Brendan Clifford" userId="f8efe35b-a2be-4942-bb79-6dede4f95270" providerId="ADAL" clId="{DCB3903E-DD65-4177-9207-89DD688496A9}" dt="2023-03-07T11:33:04.022" v="4" actId="12789"/>
      <pc:docMkLst>
        <pc:docMk/>
      </pc:docMkLst>
      <pc:sldChg chg="addSp delSp modSp mod">
        <pc:chgData name="Brendan Clifford" userId="f8efe35b-a2be-4942-bb79-6dede4f95270" providerId="ADAL" clId="{DCB3903E-DD65-4177-9207-89DD688496A9}" dt="2023-03-07T11:33:04.022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32E12F4-6D8D-4D77-B327-A4EFA296A726}"/>
    <pc:docChg chg="custSel modSld">
      <pc:chgData name="Amanda Palmer" userId="f95262f8-9c15-4d49-9acd-1109de817fe8" providerId="ADAL" clId="{332E12F4-6D8D-4D77-B327-A4EFA296A726}" dt="2024-11-01T16:28:22.913" v="6" actId="1076"/>
      <pc:docMkLst>
        <pc:docMk/>
      </pc:docMkLst>
    </pc:docChg>
  </pc:docChgLst>
  <pc:docChgLst>
    <pc:chgData name="Amanda Palmer" userId="f95262f8-9c15-4d49-9acd-1109de817fe8" providerId="ADAL" clId="{134DE6CC-9270-4BFC-8412-9676F3140956}"/>
    <pc:docChg chg="undo custSel modSld">
      <pc:chgData name="Amanda Palmer" userId="f95262f8-9c15-4d49-9acd-1109de817fe8" providerId="ADAL" clId="{134DE6CC-9270-4BFC-8412-9676F3140956}" dt="2024-10-02T15:34:36.520" v="25" actId="12788"/>
      <pc:docMkLst>
        <pc:docMk/>
      </pc:docMkLst>
    </pc:docChg>
  </pc:docChgLst>
  <pc:docChgLst>
    <pc:chgData name="Brendan Clifford" userId="f8efe35b-a2be-4942-bb79-6dede4f95270" providerId="ADAL" clId="{68B0BD52-6F59-4999-9DEF-A14C636393C0}"/>
    <pc:docChg chg="custSel modSld">
      <pc:chgData name="Brendan Clifford" userId="f8efe35b-a2be-4942-bb79-6dede4f95270" providerId="ADAL" clId="{68B0BD52-6F59-4999-9DEF-A14C636393C0}" dt="2023-06-06T10:04:46.092" v="4" actId="12789"/>
      <pc:docMkLst>
        <pc:docMk/>
      </pc:docMkLst>
    </pc:docChg>
  </pc:docChgLst>
  <pc:docChgLst>
    <pc:chgData name="Brendan Clifford" userId="f8efe35b-a2be-4942-bb79-6dede4f95270" providerId="ADAL" clId="{09E5B7DB-9942-4EDE-9F29-1D33CF8B7E79}"/>
    <pc:docChg chg="custSel modSld">
      <pc:chgData name="Brendan Clifford" userId="f8efe35b-a2be-4942-bb79-6dede4f95270" providerId="ADAL" clId="{09E5B7DB-9942-4EDE-9F29-1D33CF8B7E79}" dt="2023-08-03T10:19:08.091" v="4" actId="12789"/>
      <pc:docMkLst>
        <pc:docMk/>
      </pc:docMkLst>
    </pc:docChg>
  </pc:docChgLst>
  <pc:docChgLst>
    <pc:chgData name="Brendan Clifford" userId="f8efe35b-a2be-4942-bb79-6dede4f95270" providerId="ADAL" clId="{01C79369-5679-4E2A-87E6-6D6C78B464DD}"/>
    <pc:docChg chg="custSel modSld">
      <pc:chgData name="Brendan Clifford" userId="f8efe35b-a2be-4942-bb79-6dede4f95270" providerId="ADAL" clId="{01C79369-5679-4E2A-87E6-6D6C78B464DD}" dt="2023-02-06T14:37:09.330" v="4" actId="12789"/>
      <pc:docMkLst>
        <pc:docMk/>
      </pc:docMkLst>
    </pc:docChg>
  </pc:docChgLst>
  <pc:docChgLst>
    <pc:chgData name="Brendan Clifford" userId="f8efe35b-a2be-4942-bb79-6dede4f95270" providerId="ADAL" clId="{CE91E57E-70B3-4189-9CEF-9C46A6C2B613}"/>
    <pc:docChg chg="custSel modSld">
      <pc:chgData name="Brendan Clifford" userId="f8efe35b-a2be-4942-bb79-6dede4f95270" providerId="ADAL" clId="{CE91E57E-70B3-4189-9CEF-9C46A6C2B613}" dt="2023-09-05T10:00:10.526" v="5" actId="12789"/>
      <pc:docMkLst>
        <pc:docMk/>
      </pc:docMkLst>
      <pc:sldChg chg="addSp delSp modSp mod">
        <pc:chgData name="Brendan Clifford" userId="f8efe35b-a2be-4942-bb79-6dede4f95270" providerId="ADAL" clId="{CE91E57E-70B3-4189-9CEF-9C46A6C2B613}" dt="2023-09-05T10:00:10.526" v="5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1E257C96-7A2E-4C83-BCF0-8A3322D9A081}"/>
    <pc:docChg chg="custSel modSld">
      <pc:chgData name="Amanda Palmer" userId="f95262f8-9c15-4d49-9acd-1109de817fe8" providerId="ADAL" clId="{1E257C96-7A2E-4C83-BCF0-8A3322D9A081}" dt="2025-05-02T10:10:23.742" v="9" actId="12789"/>
      <pc:docMkLst>
        <pc:docMk/>
      </pc:docMkLst>
      <pc:sldChg chg="addSp delSp modSp mod">
        <pc:chgData name="Amanda Palmer" userId="f95262f8-9c15-4d49-9acd-1109de817fe8" providerId="ADAL" clId="{1E257C96-7A2E-4C83-BCF0-8A3322D9A081}" dt="2025-05-02T10:10:23.742" v="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6DADB10C-FE6A-4392-8889-BB36E835DE24}"/>
    <pc:docChg chg="custSel modSld">
      <pc:chgData name="Amanda Palmer" userId="f95262f8-9c15-4d49-9acd-1109de817fe8" providerId="ADAL" clId="{6DADB10C-FE6A-4392-8889-BB36E835DE24}" dt="2025-06-06T10:52:55.946" v="10" actId="12789"/>
      <pc:docMkLst>
        <pc:docMk/>
      </pc:docMkLst>
    </pc:docChg>
  </pc:docChgLst>
  <pc:docChgLst>
    <pc:chgData name="Amanda Palmer" userId="f95262f8-9c15-4d49-9acd-1109de817fe8" providerId="ADAL" clId="{65830267-9CB0-45C3-A52F-A302AE914BC4}"/>
    <pc:docChg chg="custSel modSld">
      <pc:chgData name="Amanda Palmer" userId="f95262f8-9c15-4d49-9acd-1109de817fe8" providerId="ADAL" clId="{65830267-9CB0-45C3-A52F-A302AE914BC4}" dt="2025-02-05T14:11:16.379" v="4" actId="12788"/>
      <pc:docMkLst>
        <pc:docMk/>
      </pc:docMkLst>
      <pc:sldChg chg="addSp delSp modSp mod">
        <pc:chgData name="Amanda Palmer" userId="f95262f8-9c15-4d49-9acd-1109de817fe8" providerId="ADAL" clId="{65830267-9CB0-45C3-A52F-A302AE914BC4}" dt="2025-02-05T14:11:16.379" v="4" actId="12788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F7A3282-9108-4908-AF06-0644687A6674}"/>
    <pc:docChg chg="custSel modSld">
      <pc:chgData name="Brendan Clifford" userId="f8efe35b-a2be-4942-bb79-6dede4f95270" providerId="ADAL" clId="{BF7A3282-9108-4908-AF06-0644687A6674}" dt="2023-11-07T10:21:22.155" v="9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2CF529-E32B-3400-29F0-FBB25C618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328DE5-D278-45A4-B80B-15D4025167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95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2025-07-11T11:02:46Z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