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012C1-F83A-449D-9205-62B5A01B50C6}" v="3" dt="2025-07-11T11:09:28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F171FD3-954F-430D-8E12-9E3F3F5157CA}"/>
    <pc:docChg chg="custSel modSld">
      <pc:chgData name="Amanda Palmer" userId="f95262f8-9c15-4d49-9acd-1109de817fe8" providerId="ADAL" clId="{AF171FD3-954F-430D-8E12-9E3F3F5157CA}" dt="2025-05-02T10:22:26.182" v="9" actId="12789"/>
      <pc:docMkLst>
        <pc:docMk/>
      </pc:docMkLst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2B9A7B59-33EF-40DA-A9E0-80789AA28518}"/>
    <pc:docChg chg="custSel modSld">
      <pc:chgData name="Amanda Palmer" userId="f95262f8-9c15-4d49-9acd-1109de817fe8" providerId="ADAL" clId="{2B9A7B59-33EF-40DA-A9E0-80789AA28518}" dt="2025-06-06T11:02:37.391" v="5" actId="12789"/>
      <pc:docMkLst>
        <pc:docMk/>
      </pc:docMkLst>
      <pc:sldChg chg="addSp delSp modSp mod">
        <pc:chgData name="Amanda Palmer" userId="f95262f8-9c15-4d49-9acd-1109de817fe8" providerId="ADAL" clId="{2B9A7B59-33EF-40DA-A9E0-80789AA28518}" dt="2025-06-06T11:02:37.391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DD012C1-F83A-449D-9205-62B5A01B50C6}"/>
    <pc:docChg chg="custSel modSld">
      <pc:chgData name="Amanda Palmer" userId="f95262f8-9c15-4d49-9acd-1109de817fe8" providerId="ADAL" clId="{3DD012C1-F83A-449D-9205-62B5A01B50C6}" dt="2025-07-11T11:09:43.289" v="7" actId="12789"/>
      <pc:docMkLst>
        <pc:docMk/>
      </pc:docMkLst>
      <pc:sldChg chg="addSp delSp modSp mod">
        <pc:chgData name="Amanda Palmer" userId="f95262f8-9c15-4d49-9acd-1109de817fe8" providerId="ADAL" clId="{3DD012C1-F83A-449D-9205-62B5A01B50C6}" dt="2025-07-11T11:09:43.28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3DD012C1-F83A-449D-9205-62B5A01B50C6}" dt="2025-07-11T11:09:28.635" v="3"/>
          <ac:graphicFrameMkLst>
            <pc:docMk/>
            <pc:sldMk cId="220554243" sldId="265"/>
            <ac:graphicFrameMk id="3" creationId="{C903EDA9-6CF9-4E8D-A610-5990BEACF607}"/>
          </ac:graphicFrameMkLst>
        </pc:graphicFrameChg>
        <pc:picChg chg="add mod">
          <ac:chgData name="Amanda Palmer" userId="f95262f8-9c15-4d49-9acd-1109de817fe8" providerId="ADAL" clId="{3DD012C1-F83A-449D-9205-62B5A01B50C6}" dt="2025-07-11T11:09:43.289" v="7" actId="12789"/>
          <ac:picMkLst>
            <pc:docMk/>
            <pc:sldMk cId="220554243" sldId="265"/>
            <ac:picMk id="4" creationId="{48C64104-DFA9-E169-9B92-17AC9512B429}"/>
          </ac:picMkLst>
        </pc:picChg>
        <pc:picChg chg="del">
          <ac:chgData name="Amanda Palmer" userId="f95262f8-9c15-4d49-9acd-1109de817fe8" providerId="ADAL" clId="{3DD012C1-F83A-449D-9205-62B5A01B50C6}" dt="2025-07-11T11:09:17.649" v="0" actId="478"/>
          <ac:picMkLst>
            <pc:docMk/>
            <pc:sldMk cId="220554243" sldId="265"/>
            <ac:picMk id="6" creationId="{E1A87694-F390-EAC4-BEE0-54A8254754BC}"/>
          </ac:picMkLst>
        </pc:picChg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64104-DFA9-E169-9B92-17AC9512B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2025-07-11T11:09:50Z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