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F26B6-D122-44DA-9625-F847317E239E}" v="3" dt="2025-07-11T11:25:21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52" y="54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40CB8BCE-19D8-43EE-B616-E1ABBE806BC8}"/>
    <pc:docChg chg="custSel modSld">
      <pc:chgData name="Amanda Palmer" userId="f95262f8-9c15-4d49-9acd-1109de817fe8" providerId="ADAL" clId="{40CB8BCE-19D8-43EE-B616-E1ABBE806BC8}" dt="2025-05-02T10:42:10.592" v="8" actId="12789"/>
      <pc:docMkLst>
        <pc:docMk/>
      </pc:docMkLst>
      <pc:sldChg chg="addSp delSp modSp mod">
        <pc:chgData name="Amanda Palmer" userId="f95262f8-9c15-4d49-9acd-1109de817fe8" providerId="ADAL" clId="{40CB8BCE-19D8-43EE-B616-E1ABBE806BC8}" dt="2025-05-02T10:42:10.592" v="8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40CB8BCE-19D8-43EE-B616-E1ABBE806BC8}" dt="2025-05-02T10:41:35.115" v="1"/>
          <ac:spMkLst>
            <pc:docMk/>
            <pc:sldMk cId="220554243" sldId="265"/>
            <ac:spMk id="4" creationId="{00000000-0008-0000-1000-000003000000}"/>
          </ac:spMkLst>
        </pc:spChg>
      </pc:sldChg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  <pc:sldChg chg="addSp delSp modSp mod">
        <pc:chgData name="Amanda Palmer" userId="f95262f8-9c15-4d49-9acd-1109de817fe8" providerId="ADAL" clId="{0228EFDC-1905-441B-A522-68E7A9CEEE00}" dt="2024-12-17T14:03:44.892" v="6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  <pc:docChgLst>
    <pc:chgData name="Amanda Palmer" userId="f95262f8-9c15-4d49-9acd-1109de817fe8" providerId="ADAL" clId="{A5BF26B6-D122-44DA-9625-F847317E239E}"/>
    <pc:docChg chg="custSel modSld">
      <pc:chgData name="Amanda Palmer" userId="f95262f8-9c15-4d49-9acd-1109de817fe8" providerId="ADAL" clId="{A5BF26B6-D122-44DA-9625-F847317E239E}" dt="2025-07-11T11:25:49.397" v="5" actId="12789"/>
      <pc:docMkLst>
        <pc:docMk/>
      </pc:docMkLst>
      <pc:sldChg chg="modSp mod">
        <pc:chgData name="Amanda Palmer" userId="f95262f8-9c15-4d49-9acd-1109de817fe8" providerId="ADAL" clId="{A5BF26B6-D122-44DA-9625-F847317E239E}" dt="2025-07-11T11:25:49.397" v="5" actId="12789"/>
        <pc:sldMkLst>
          <pc:docMk/>
          <pc:sldMk cId="220554243" sldId="265"/>
        </pc:sldMkLst>
        <pc:picChg chg="mod">
          <ac:chgData name="Amanda Palmer" userId="f95262f8-9c15-4d49-9acd-1109de817fe8" providerId="ADAL" clId="{A5BF26B6-D122-44DA-9625-F847317E239E}" dt="2025-07-11T11:25:49.397" v="5" actId="12789"/>
          <ac:picMkLst>
            <pc:docMk/>
            <pc:sldMk cId="220554243" sldId="265"/>
            <ac:picMk id="10" creationId="{A25431F4-4616-9437-6E99-C3B073009CB1}"/>
          </ac:picMkLst>
        </pc:picChg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08AAD9-FF7D-4A0A-9B1B-968E07978995}"/>
    <pc:docChg chg="custSel modSld">
      <pc:chgData name="Amanda Palmer" userId="f95262f8-9c15-4d49-9acd-1109de817fe8" providerId="ADAL" clId="{3208AAD9-FF7D-4A0A-9B1B-968E07978995}" dt="2025-06-06T11:10:04.090" v="7" actId="12789"/>
      <pc:docMkLst>
        <pc:docMk/>
      </pc:docMkLst>
      <pc:sldChg chg="addSp delSp modSp mod">
        <pc:chgData name="Amanda Palmer" userId="f95262f8-9c15-4d49-9acd-1109de817fe8" providerId="ADAL" clId="{3208AAD9-FF7D-4A0A-9B1B-968E07978995}" dt="2025-06-06T11:10:04.090" v="7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3208AAD9-FF7D-4A0A-9B1B-968E07978995}" dt="2025-06-06T11:09:26.759" v="1"/>
          <ac:spMkLst>
            <pc:docMk/>
            <pc:sldMk cId="220554243" sldId="265"/>
            <ac:spMk id="7" creationId="{00000000-0008-0000-1000-000003000000}"/>
          </ac:spMkLst>
        </pc:spChg>
      </pc:sldChg>
    </pc:docChg>
  </pc:docChgLst>
  <pc:docChgLst>
    <pc:chgData name="Amanda Palmer" userId="f95262f8-9c15-4d49-9acd-1109de817fe8" providerId="ADAL" clId="{8AB8880E-0F75-42E1-ADF7-6E1318B8601C}"/>
    <pc:docChg chg="custSel modSld">
      <pc:chgData name="Amanda Palmer" userId="f95262f8-9c15-4d49-9acd-1109de817fe8" providerId="ADAL" clId="{8AB8880E-0F75-42E1-ADF7-6E1318B8601C}" dt="2025-03-06T11:41:06.562" v="4" actId="12789"/>
      <pc:docMkLst>
        <pc:docMk/>
      </pc:docMkLst>
      <pc:sldChg chg="modSp mod">
        <pc:chgData name="Amanda Palmer" userId="f95262f8-9c15-4d49-9acd-1109de817fe8" providerId="ADAL" clId="{8AB8880E-0F75-42E1-ADF7-6E1318B8601C}" dt="2025-03-06T11:41:06.56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</pc:docChg>
  </pc:docChgLst>
  <pc:docChgLst>
    <pc:chgData name="Amanda Palmer" userId="f95262f8-9c15-4d49-9acd-1109de817fe8" providerId="ADAL" clId="{371461AA-0A15-4ECA-889C-EED60BDE1542}"/>
    <pc:docChg chg="custSel modSld">
      <pc:chgData name="Amanda Palmer" userId="f95262f8-9c15-4d49-9acd-1109de817fe8" providerId="ADAL" clId="{371461AA-0A15-4ECA-889C-EED60BDE1542}" dt="2025-04-07T13:06:29.664" v="12" actId="12789"/>
      <pc:docMkLst>
        <pc:docMk/>
      </pc:docMkLst>
      <pc:sldChg chg="addSp delSp modSp mod">
        <pc:chgData name="Amanda Palmer" userId="f95262f8-9c15-4d49-9acd-1109de817fe8" providerId="ADAL" clId="{371461AA-0A15-4ECA-889C-EED60BDE1542}" dt="2025-04-07T13:06:29.664" v="12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75DC2D8-D12F-412D-AD51-85081F4F54A2}"/>
    <pc:docChg chg="custSel modSld">
      <pc:chgData name="Amanda Palmer" userId="f95262f8-9c15-4d49-9acd-1109de817fe8" providerId="ADAL" clId="{E75DC2D8-D12F-412D-AD51-85081F4F54A2}" dt="2025-02-05T14:18:56.026" v="4" actId="12789"/>
      <pc:docMkLst>
        <pc:docMk/>
      </pc:docMkLst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5431F4-4616-9437-6E99-C3B073009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22052"/>
            <a:ext cx="6480000" cy="40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2025-07-11T11:25:56Z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