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F68EB-9363-4572-87F1-3B9198118D47}" v="1" dt="2025-08-12T09:43:23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</pc:docChg>
  </pc:docChgLst>
  <pc:docChgLst>
    <pc:chgData name="Amanda Palmer" userId="f95262f8-9c15-4d49-9acd-1109de817fe8" providerId="ADAL" clId="{52A8266E-E425-41B5-926C-60C32B423F90}"/>
    <pc:docChg chg="custSel modSld">
      <pc:chgData name="Amanda Palmer" userId="f95262f8-9c15-4d49-9acd-1109de817fe8" providerId="ADAL" clId="{52A8266E-E425-41B5-926C-60C32B423F90}" dt="2025-07-11T10:13:50.969" v="9" actId="12789"/>
      <pc:docMkLst>
        <pc:docMk/>
      </pc:docMkLst>
    </pc:docChg>
  </pc:docChgLst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Amanda Palmer" userId="f95262f8-9c15-4d49-9acd-1109de817fe8" providerId="ADAL" clId="{9DC4A210-2746-46A2-8CF6-584319A2092F}"/>
    <pc:docChg chg="custSel modSld">
      <pc:chgData name="Amanda Palmer" userId="f95262f8-9c15-4d49-9acd-1109de817fe8" providerId="ADAL" clId="{9DC4A210-2746-46A2-8CF6-584319A2092F}" dt="2025-05-02T09:40:11.492" v="7" actId="12789"/>
      <pc:docMkLst>
        <pc:docMk/>
      </pc:docMkLst>
      <pc:sldChg chg="addSp delSp modSp mod">
        <pc:chgData name="Amanda Palmer" userId="f95262f8-9c15-4d49-9acd-1109de817fe8" providerId="ADAL" clId="{9DC4A210-2746-46A2-8CF6-584319A2092F}" dt="2025-05-02T09:40:11.492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DCF68EB-9363-4572-87F1-3B9198118D47}"/>
    <pc:docChg chg="custSel modSld">
      <pc:chgData name="Amanda Palmer" userId="f95262f8-9c15-4d49-9acd-1109de817fe8" providerId="ADAL" clId="{DDCF68EB-9363-4572-87F1-3B9198118D47}" dt="2025-08-12T09:44:00.535" v="4" actId="12789"/>
      <pc:docMkLst>
        <pc:docMk/>
      </pc:docMkLst>
      <pc:sldChg chg="addSp modSp mod">
        <pc:chgData name="Amanda Palmer" userId="f95262f8-9c15-4d49-9acd-1109de817fe8" providerId="ADAL" clId="{DDCF68EB-9363-4572-87F1-3B9198118D47}" dt="2025-08-12T09:44:00.535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CF68EB-9363-4572-87F1-3B9198118D47}" dt="2025-08-12T09:44:00.535" v="4" actId="12789"/>
          <ac:picMkLst>
            <pc:docMk/>
            <pc:sldMk cId="220554243" sldId="265"/>
            <ac:picMk id="3" creationId="{73BFF666-7A25-5AE0-EFAF-8ECDDC3ABC44}"/>
          </ac:picMkLst>
        </pc:picChg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Amanda Palmer" userId="f95262f8-9c15-4d49-9acd-1109de817fe8" providerId="ADAL" clId="{740F98D1-0826-48AA-9BA9-F21581F21138}"/>
    <pc:docChg chg="custSel modSld">
      <pc:chgData name="Amanda Palmer" userId="f95262f8-9c15-4d49-9acd-1109de817fe8" providerId="ADAL" clId="{740F98D1-0826-48AA-9BA9-F21581F21138}" dt="2025-04-07T12:36:29.086" v="18" actId="12788"/>
      <pc:docMkLst>
        <pc:docMk/>
      </pc:docMkLst>
      <pc:sldChg chg="addSp delSp modSp mod">
        <pc:chgData name="Amanda Palmer" userId="f95262f8-9c15-4d49-9acd-1109de817fe8" providerId="ADAL" clId="{740F98D1-0826-48AA-9BA9-F21581F21138}" dt="2025-04-07T12:36:29.086" v="18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C6D64C6-5072-4359-8A9F-C1A21590564C}"/>
    <pc:docChg chg="custSel modSld">
      <pc:chgData name="Amanda Palmer" userId="f95262f8-9c15-4d49-9acd-1109de817fe8" providerId="ADAL" clId="{CC6D64C6-5072-4359-8A9F-C1A21590564C}" dt="2025-06-06T09:55:56.398" v="4" actId="12789"/>
      <pc:docMkLst>
        <pc:docMk/>
      </pc:docMkLst>
      <pc:sldChg chg="addSp delSp modSp mod">
        <pc:chgData name="Amanda Palmer" userId="f95262f8-9c15-4d49-9acd-1109de817fe8" providerId="ADAL" clId="{CC6D64C6-5072-4359-8A9F-C1A21590564C}" dt="2025-06-06T09:55:56.3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FF666-7A25-5AE0-EFAF-8ECDDC3AB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2025-08-12T09:44:05Z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