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6179C2-4C14-44F3-995B-A9E1030A922C}" v="3" dt="2025-08-12T09:46:00.7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5A66D9E3-B25A-4216-BDB4-54ED7D54221D}"/>
    <pc:docChg chg="custSel modSld">
      <pc:chgData name="Amanda Palmer" userId="f95262f8-9c15-4d49-9acd-1109de817fe8" providerId="ADAL" clId="{5A66D9E3-B25A-4216-BDB4-54ED7D54221D}" dt="2025-05-02T09:42:34.115" v="7" actId="12789"/>
      <pc:docMkLst>
        <pc:docMk/>
      </pc:docMkLst>
      <pc:sldChg chg="addSp delSp modSp mod">
        <pc:chgData name="Amanda Palmer" userId="f95262f8-9c15-4d49-9acd-1109de817fe8" providerId="ADAL" clId="{5A66D9E3-B25A-4216-BDB4-54ED7D54221D}" dt="2025-05-02T09:42:34.115" v="7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8ED5C7FA-33C0-4EBC-9B31-909E33E8C8D1}"/>
    <pc:docChg chg="custSel modSld">
      <pc:chgData name="Amanda Palmer" userId="f95262f8-9c15-4d49-9acd-1109de817fe8" providerId="ADAL" clId="{8ED5C7FA-33C0-4EBC-9B31-909E33E8C8D1}" dt="2024-10-02T15:51:53.704" v="79" actId="12789"/>
      <pc:docMkLst>
        <pc:docMk/>
      </pc:docMkLst>
    </pc:docChg>
  </pc:docChgLst>
  <pc:docChgLst>
    <pc:chgData name="Amanda Palmer" userId="f95262f8-9c15-4d49-9acd-1109de817fe8" providerId="ADAL" clId="{33A2CB6E-4E3D-4688-B029-FB0129C1F5AD}"/>
    <pc:docChg chg="custSel modSld">
      <pc:chgData name="Amanda Palmer" userId="f95262f8-9c15-4d49-9acd-1109de817fe8" providerId="ADAL" clId="{33A2CB6E-4E3D-4688-B029-FB0129C1F5AD}" dt="2025-06-06T09:59:00.279" v="7" actId="12789"/>
      <pc:docMkLst>
        <pc:docMk/>
      </pc:docMkLst>
    </pc:docChg>
  </pc:docChgLst>
  <pc:docChgLst>
    <pc:chgData name="Amanda Palmer" userId="S::apalmer@platinuminvestment.com::f95262f8-9c15-4d49-9acd-1109de817fe8" providerId="AD" clId="Web-{14B45210-C0E1-F5B3-58AB-86FE53CE953B}"/>
    <pc:docChg chg="modSld">
      <pc:chgData name="Amanda Palmer" userId="S::apalmer@platinuminvestment.com::f95262f8-9c15-4d49-9acd-1109de817fe8" providerId="AD" clId="Web-{14B45210-C0E1-F5B3-58AB-86FE53CE953B}" dt="2024-10-02T14:44:52.680" v="1"/>
      <pc:docMkLst>
        <pc:docMk/>
      </pc:docMkLst>
    </pc:docChg>
  </pc:docChgLst>
  <pc:docChgLst>
    <pc:chgData name="Amanda Palmer" userId="f95262f8-9c15-4d49-9acd-1109de817fe8" providerId="ADAL" clId="{EAF0B56A-AAF5-4B50-8D05-68348B4CC8F1}"/>
    <pc:docChg chg="custSel modSld">
      <pc:chgData name="Amanda Palmer" userId="f95262f8-9c15-4d49-9acd-1109de817fe8" providerId="ADAL" clId="{EAF0B56A-AAF5-4B50-8D05-68348B4CC8F1}" dt="2025-01-13T16:38:40.894" v="3" actId="1076"/>
      <pc:docMkLst>
        <pc:docMk/>
      </pc:docMkLst>
      <pc:sldChg chg="addSp delSp modSp mod">
        <pc:chgData name="Amanda Palmer" userId="f95262f8-9c15-4d49-9acd-1109de817fe8" providerId="ADAL" clId="{EAF0B56A-AAF5-4B50-8D05-68348B4CC8F1}" dt="2025-01-13T16:38:40.894" v="3" actId="1076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6A171854-7755-4C1F-B1FA-7912E8E0B4C1}"/>
    <pc:docChg chg="custSel modSld">
      <pc:chgData name="Brendan Clifford" userId="f8efe35b-a2be-4942-bb79-6dede4f95270" providerId="ADAL" clId="{6A171854-7755-4C1F-B1FA-7912E8E0B4C1}" dt="2024-11-07T09:57:46.660" v="4" actId="12789"/>
      <pc:docMkLst>
        <pc:docMk/>
      </pc:docMkLst>
      <pc:sldChg chg="addSp delSp modSp mod">
        <pc:chgData name="Brendan Clifford" userId="f8efe35b-a2be-4942-bb79-6dede4f95270" providerId="ADAL" clId="{6A171854-7755-4C1F-B1FA-7912E8E0B4C1}" dt="2024-11-07T09:57:46.660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B6C2EE5A-7B60-492D-890A-BA62CF549BBF}"/>
    <pc:docChg chg="custSel modSld">
      <pc:chgData name="Amanda Palmer" userId="f95262f8-9c15-4d49-9acd-1109de817fe8" providerId="ADAL" clId="{B6C2EE5A-7B60-492D-890A-BA62CF549BBF}" dt="2024-11-01T16:17:01.885" v="7" actId="1076"/>
      <pc:docMkLst>
        <pc:docMk/>
      </pc:docMkLst>
      <pc:sldChg chg="addSp delSp modSp mod">
        <pc:chgData name="Amanda Palmer" userId="f95262f8-9c15-4d49-9acd-1109de817fe8" providerId="ADAL" clId="{B6C2EE5A-7B60-492D-890A-BA62CF549BBF}" dt="2024-11-01T16:17:01.885" v="7" actId="1076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20B18DD0-2AC7-447C-8F69-6ACD00CDB896}"/>
    <pc:docChg chg="custSel modSld">
      <pc:chgData name="Amanda Palmer" userId="f95262f8-9c15-4d49-9acd-1109de817fe8" providerId="ADAL" clId="{20B18DD0-2AC7-447C-8F69-6ACD00CDB896}" dt="2025-04-07T12:39:24.629" v="7" actId="12788"/>
      <pc:docMkLst>
        <pc:docMk/>
      </pc:docMkLst>
      <pc:sldChg chg="addSp delSp modSp mod">
        <pc:chgData name="Amanda Palmer" userId="f95262f8-9c15-4d49-9acd-1109de817fe8" providerId="ADAL" clId="{20B18DD0-2AC7-447C-8F69-6ACD00CDB896}" dt="2025-04-07T12:39:24.629" v="7" actId="12788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4DC52C99-C258-4E8D-AAD3-04F653026FCE}"/>
    <pc:docChg chg="undo custSel modSld">
      <pc:chgData name="Amanda Palmer" userId="f95262f8-9c15-4d49-9acd-1109de817fe8" providerId="ADAL" clId="{4DC52C99-C258-4E8D-AAD3-04F653026FCE}" dt="2024-12-17T13:48:47.203" v="26" actId="12789"/>
      <pc:docMkLst>
        <pc:docMk/>
      </pc:docMkLst>
    </pc:docChg>
  </pc:docChgLst>
  <pc:docChgLst>
    <pc:chgData name="Brendan Clifford" userId="f8efe35b-a2be-4942-bb79-6dede4f95270" providerId="ADAL" clId="{EBF78538-6774-4274-BE11-D1C88E85DE39}"/>
    <pc:docChg chg="custSel modSld">
      <pc:chgData name="Brendan Clifford" userId="f8efe35b-a2be-4942-bb79-6dede4f95270" providerId="ADAL" clId="{EBF78538-6774-4274-BE11-D1C88E85DE39}" dt="2023-06-06T10:01:33.236" v="4" actId="12789"/>
      <pc:docMkLst>
        <pc:docMk/>
      </pc:docMkLst>
    </pc:docChg>
  </pc:docChgLst>
  <pc:docChgLst>
    <pc:chgData name="Brendan Clifford" userId="f8efe35b-a2be-4942-bb79-6dede4f95270" providerId="ADAL" clId="{D35C1836-37B0-4A58-A2ED-7A19989C5024}"/>
    <pc:docChg chg="custSel modSld">
      <pc:chgData name="Brendan Clifford" userId="f8efe35b-a2be-4942-bb79-6dede4f95270" providerId="ADAL" clId="{D35C1836-37B0-4A58-A2ED-7A19989C5024}" dt="2023-03-07T11:31:18.002" v="4" actId="12789"/>
      <pc:docMkLst>
        <pc:docMk/>
      </pc:docMkLst>
    </pc:docChg>
  </pc:docChgLst>
  <pc:docChgLst>
    <pc:chgData name="Brendan Clifford" userId="f8efe35b-a2be-4942-bb79-6dede4f95270" providerId="ADAL" clId="{CFBF7779-7D0E-467B-854C-445D1ACE04D2}"/>
    <pc:docChg chg="custSel modSld">
      <pc:chgData name="Brendan Clifford" userId="f8efe35b-a2be-4942-bb79-6dede4f95270" providerId="ADAL" clId="{CFBF7779-7D0E-467B-854C-445D1ACE04D2}" dt="2023-07-04T14:31:52.757" v="4" actId="12789"/>
      <pc:docMkLst>
        <pc:docMk/>
      </pc:docMkLst>
    </pc:docChg>
  </pc:docChgLst>
  <pc:docChgLst>
    <pc:chgData name="Brendan Clifford" userId="f8efe35b-a2be-4942-bb79-6dede4f95270" providerId="ADAL" clId="{79AA0101-05D2-44C3-9F94-7E7000B4188F}"/>
    <pc:docChg chg="custSel modSld">
      <pc:chgData name="Brendan Clifford" userId="f8efe35b-a2be-4942-bb79-6dede4f95270" providerId="ADAL" clId="{79AA0101-05D2-44C3-9F94-7E7000B4188F}" dt="2023-04-04T08:59:23.835" v="4" actId="12789"/>
      <pc:docMkLst>
        <pc:docMk/>
      </pc:docMkLst>
    </pc:docChg>
  </pc:docChgLst>
  <pc:docChgLst>
    <pc:chgData name="Amanda Palmer" userId="f95262f8-9c15-4d49-9acd-1109de817fe8" providerId="ADAL" clId="{A6E1EFD2-F17A-41F9-A4A3-F1E6415F8DDF}"/>
    <pc:docChg chg="custSel modSld">
      <pc:chgData name="Amanda Palmer" userId="f95262f8-9c15-4d49-9acd-1109de817fe8" providerId="ADAL" clId="{A6E1EFD2-F17A-41F9-A4A3-F1E6415F8DDF}" dt="2025-03-06T11:19:31.637" v="4" actId="12789"/>
      <pc:docMkLst>
        <pc:docMk/>
      </pc:docMkLst>
      <pc:sldChg chg="modSp mod">
        <pc:chgData name="Amanda Palmer" userId="f95262f8-9c15-4d49-9acd-1109de817fe8" providerId="ADAL" clId="{A6E1EFD2-F17A-41F9-A4A3-F1E6415F8DDF}" dt="2025-03-06T11:19:31.637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52B81DEE-E396-4436-A127-90C3C96C4852}"/>
    <pc:docChg chg="custSel modSld">
      <pc:chgData name="Amanda Palmer" userId="f95262f8-9c15-4d49-9acd-1109de817fe8" providerId="ADAL" clId="{52B81DEE-E396-4436-A127-90C3C96C4852}" dt="2025-02-05T13:49:58.687" v="4" actId="12789"/>
      <pc:docMkLst>
        <pc:docMk/>
      </pc:docMkLst>
      <pc:sldChg chg="addSp delSp modSp mod">
        <pc:chgData name="Amanda Palmer" userId="f95262f8-9c15-4d49-9acd-1109de817fe8" providerId="ADAL" clId="{52B81DEE-E396-4436-A127-90C3C96C4852}" dt="2025-02-05T13:49:58.687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A7F76DE-DDDB-4C2E-8E63-B13A05AA08E8}"/>
    <pc:docChg chg="custSel modSld">
      <pc:chgData name="Brendan Clifford" userId="f8efe35b-a2be-4942-bb79-6dede4f95270" providerId="ADAL" clId="{BA7F76DE-DDDB-4C2E-8E63-B13A05AA08E8}" dt="2023-09-05T09:58:32.316" v="4" actId="12789"/>
      <pc:docMkLst>
        <pc:docMk/>
      </pc:docMkLst>
    </pc:docChg>
  </pc:docChgLst>
  <pc:docChgLst>
    <pc:chgData name="Amanda Palmer" userId="f95262f8-9c15-4d49-9acd-1109de817fe8" providerId="ADAL" clId="{42A0F372-1348-4E38-80FC-EE7E84FEB30C}"/>
    <pc:docChg chg="custSel modSld">
      <pc:chgData name="Amanda Palmer" userId="f95262f8-9c15-4d49-9acd-1109de817fe8" providerId="ADAL" clId="{42A0F372-1348-4E38-80FC-EE7E84FEB30C}" dt="2025-07-11T10:17:37.303" v="7" actId="12789"/>
      <pc:docMkLst>
        <pc:docMk/>
      </pc:docMkLst>
      <pc:sldChg chg="addSp delSp modSp mod">
        <pc:chgData name="Amanda Palmer" userId="f95262f8-9c15-4d49-9acd-1109de817fe8" providerId="ADAL" clId="{42A0F372-1348-4E38-80FC-EE7E84FEB30C}" dt="2025-07-11T10:17:37.303" v="7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DF6179C2-4C14-44F3-995B-A9E1030A922C}"/>
    <pc:docChg chg="custSel modSld">
      <pc:chgData name="Amanda Palmer" userId="f95262f8-9c15-4d49-9acd-1109de817fe8" providerId="ADAL" clId="{DF6179C2-4C14-44F3-995B-A9E1030A922C}" dt="2025-08-12T09:46:18.428" v="7" actId="12789"/>
      <pc:docMkLst>
        <pc:docMk/>
      </pc:docMkLst>
      <pc:sldChg chg="addSp modSp mod">
        <pc:chgData name="Amanda Palmer" userId="f95262f8-9c15-4d49-9acd-1109de817fe8" providerId="ADAL" clId="{DF6179C2-4C14-44F3-995B-A9E1030A922C}" dt="2025-08-12T09:46:18.428" v="7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DF6179C2-4C14-44F3-995B-A9E1030A922C}" dt="2025-08-12T09:46:00.588" v="3"/>
          <ac:graphicFrameMkLst>
            <pc:docMk/>
            <pc:sldMk cId="220554243" sldId="265"/>
            <ac:graphicFrameMk id="3" creationId="{00000000-0008-0000-0300-000002000000}"/>
          </ac:graphicFrameMkLst>
        </pc:graphicFrameChg>
        <pc:picChg chg="add mod">
          <ac:chgData name="Amanda Palmer" userId="f95262f8-9c15-4d49-9acd-1109de817fe8" providerId="ADAL" clId="{DF6179C2-4C14-44F3-995B-A9E1030A922C}" dt="2025-08-12T09:46:18.428" v="7" actId="12789"/>
          <ac:picMkLst>
            <pc:docMk/>
            <pc:sldMk cId="220554243" sldId="265"/>
            <ac:picMk id="6" creationId="{70CFA13C-BF37-CDA8-978D-EA4ED7C6B50F}"/>
          </ac:picMkLst>
        </pc:picChg>
      </pc:sldChg>
    </pc:docChg>
  </pc:docChgLst>
  <pc:docChgLst>
    <pc:chgData name="Brendan Clifford" userId="f8efe35b-a2be-4942-bb79-6dede4f95270" providerId="ADAL" clId="{BB0D152D-C61F-4BC7-89FE-2638B497EF63}"/>
    <pc:docChg chg="custSel modSld">
      <pc:chgData name="Brendan Clifford" userId="f8efe35b-a2be-4942-bb79-6dede4f95270" providerId="ADAL" clId="{BB0D152D-C61F-4BC7-89FE-2638B497EF63}" dt="2023-11-07T10:19:02.711" v="9" actId="12789"/>
      <pc:docMkLst>
        <pc:docMk/>
      </pc:docMkLst>
      <pc:sldChg chg="addSp delSp modSp mod">
        <pc:chgData name="Brendan Clifford" userId="f8efe35b-a2be-4942-bb79-6dede4f95270" providerId="ADAL" clId="{BB0D152D-C61F-4BC7-89FE-2638B497EF63}" dt="2023-11-07T10:19:02.711" v="9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40948364-CA48-473F-A3B6-9AAC6D34C7FB}"/>
    <pc:docChg chg="custSel modSld">
      <pc:chgData name="Brendan Clifford" userId="f8efe35b-a2be-4942-bb79-6dede4f95270" providerId="ADAL" clId="{40948364-CA48-473F-A3B6-9AAC6D34C7FB}" dt="2023-02-06T14:35:46.501" v="4" actId="12789"/>
      <pc:docMkLst>
        <pc:docMk/>
      </pc:docMkLst>
    </pc:docChg>
  </pc:docChgLst>
  <pc:docChgLst>
    <pc:chgData name="Brendan Clifford" userId="f8efe35b-a2be-4942-bb79-6dede4f95270" providerId="ADAL" clId="{68AB9847-E753-440F-93DE-2219FE61AE11}"/>
    <pc:docChg chg="custSel modSld">
      <pc:chgData name="Brendan Clifford" userId="f8efe35b-a2be-4942-bb79-6dede4f95270" providerId="ADAL" clId="{68AB9847-E753-440F-93DE-2219FE61AE11}" dt="2023-05-02T07:49:33.786" v="4" actId="12789"/>
      <pc:docMkLst>
        <pc:docMk/>
      </pc:docMkLst>
    </pc:docChg>
  </pc:docChgLst>
  <pc:docChgLst>
    <pc:chgData name="Brendan Clifford" userId="f8efe35b-a2be-4942-bb79-6dede4f95270" providerId="ADAL" clId="{9AFE4C15-B311-4EB6-B01A-CEF8D1EDC724}"/>
    <pc:docChg chg="custSel modSld">
      <pc:chgData name="Brendan Clifford" userId="f8efe35b-a2be-4942-bb79-6dede4f95270" providerId="ADAL" clId="{9AFE4C15-B311-4EB6-B01A-CEF8D1EDC724}" dt="2023-08-03T10:16:12.067" v="4" actId="12789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DEVELOPED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CFA13C-BF37-CDA8-978D-EA4ED7C6B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2822"/>
            <a:ext cx="6480000" cy="42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C67796-E6F3-40F8-8B47-B340F43693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E5721B-97B4-49A9-90E5-665559AC6B09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33EF8A40-EAB4-4EA5-8ED4-A76A0891A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119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DEVELOPED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119</cp:revision>
  <dcterms:created xsi:type="dcterms:W3CDTF">2014-12-01T14:55:27Z</dcterms:created>
  <dcterms:modified xsi:type="dcterms:W3CDTF">2025-08-12T09:46:18Z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7200</vt:r8>
  </property>
  <property fmtid="{D5CDD505-2E9C-101B-9397-08002B2CF9AE}" pid="4" name="MediaServiceImageTags">
    <vt:lpwstr/>
  </property>
</Properties>
</file>