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2FE66-6E45-46CB-A5E4-22BED7A6FC47}" v="3" dt="2025-08-12T11:54:4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FF5A2FF4-6859-4035-9636-053980BD8A83}"/>
    <pc:docChg chg="custSel modSld">
      <pc:chgData name="Amanda Palmer" userId="f95262f8-9c15-4d49-9acd-1109de817fe8" providerId="ADAL" clId="{FF5A2FF4-6859-4035-9636-053980BD8A83}" dt="2025-06-06T10:56:53.917" v="7" actId="12789"/>
      <pc:docMkLst>
        <pc:docMk/>
      </pc:docMkLst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CB2FE66-6E45-46CB-A5E4-22BED7A6FC47}"/>
    <pc:docChg chg="custSel modSld">
      <pc:chgData name="Amanda Palmer" userId="f95262f8-9c15-4d49-9acd-1109de817fe8" providerId="ADAL" clId="{4CB2FE66-6E45-46CB-A5E4-22BED7A6FC47}" dt="2025-08-12T11:54:52.429" v="7" actId="12789"/>
      <pc:docMkLst>
        <pc:docMk/>
      </pc:docMkLst>
      <pc:sldChg chg="modSp mod">
        <pc:chgData name="Amanda Palmer" userId="f95262f8-9c15-4d49-9acd-1109de817fe8" providerId="ADAL" clId="{4CB2FE66-6E45-46CB-A5E4-22BED7A6FC47}" dt="2025-08-12T11:54:52.429" v="7" actId="12789"/>
        <pc:sldMkLst>
          <pc:docMk/>
          <pc:sldMk cId="220554243" sldId="265"/>
        </pc:sldMkLst>
        <pc:picChg chg="mod">
          <ac:chgData name="Amanda Palmer" userId="f95262f8-9c15-4d49-9acd-1109de817fe8" providerId="ADAL" clId="{4CB2FE66-6E45-46CB-A5E4-22BED7A6FC47}" dt="2025-08-12T11:54:52.429" v="7" actId="12789"/>
          <ac:picMkLst>
            <pc:docMk/>
            <pc:sldMk cId="220554243" sldId="265"/>
            <ac:picMk id="4" creationId="{76DD0037-998F-A6CF-E443-2E6466DD8E03}"/>
          </ac:picMkLst>
        </pc:picChg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8E62104-B84A-4663-822C-195B11941EAD}"/>
    <pc:docChg chg="custSel modSld">
      <pc:chgData name="Amanda Palmer" userId="f95262f8-9c15-4d49-9acd-1109de817fe8" providerId="ADAL" clId="{78E62104-B84A-4663-822C-195B11941EAD}" dt="2025-05-02T10:18:09.440" v="9" actId="12789"/>
      <pc:docMkLst>
        <pc:docMk/>
      </pc:docMkLst>
      <pc:sldChg chg="addSp delSp modSp mod">
        <pc:chgData name="Amanda Palmer" userId="f95262f8-9c15-4d49-9acd-1109de817fe8" providerId="ADAL" clId="{78E62104-B84A-4663-822C-195B11941EAD}" dt="2025-05-02T10:18:09.440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D0037-998F-A6CF-E443-2E6466DD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2025-08-12T11:54:53Z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