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167DE-852E-499C-BB4F-887C30522F41}" v="3" dt="2025-08-12T12:13:35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022A25A-3175-4CAF-A738-2E916D0DA023}"/>
    <pc:docChg chg="custSel modSld">
      <pc:chgData name="Amanda Palmer" userId="f95262f8-9c15-4d49-9acd-1109de817fe8" providerId="ADAL" clId="{D022A25A-3175-4CAF-A738-2E916D0DA023}" dt="2025-05-02T10:35:09.138" v="9" actId="12789"/>
      <pc:docMkLst>
        <pc:docMk/>
      </pc:docMkLst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</pc:docChg>
  </pc:docChgLst>
  <pc:docChgLst>
    <pc:chgData name="Amanda Palmer" userId="f95262f8-9c15-4d49-9acd-1109de817fe8" providerId="ADAL" clId="{59B4FC9F-2BD5-48E1-B57B-21194740B7E8}"/>
    <pc:docChg chg="custSel modSld">
      <pc:chgData name="Amanda Palmer" userId="f95262f8-9c15-4d49-9acd-1109de817fe8" providerId="ADAL" clId="{59B4FC9F-2BD5-48E1-B57B-21194740B7E8}" dt="2025-02-05T14:17:54.925" v="10" actId="12789"/>
      <pc:docMkLst>
        <pc:docMk/>
      </pc:docMkLst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6307BBB-1C6E-448B-ADC2-786F4F9890BD}"/>
    <pc:docChg chg="custSel modSld">
      <pc:chgData name="Amanda Palmer" userId="f95262f8-9c15-4d49-9acd-1109de817fe8" providerId="ADAL" clId="{46307BBB-1C6E-448B-ADC2-786F4F9890BD}" dt="2025-06-06T11:07:14.985" v="5" actId="12789"/>
      <pc:docMkLst>
        <pc:docMk/>
      </pc:docMkLst>
      <pc:sldChg chg="addSp delSp modSp mod">
        <pc:chgData name="Amanda Palmer" userId="f95262f8-9c15-4d49-9acd-1109de817fe8" providerId="ADAL" clId="{46307BBB-1C6E-448B-ADC2-786F4F9890BD}" dt="2025-06-06T11:07:14.98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CD731DF-3B37-4939-9280-75B0AD7F687D}"/>
    <pc:docChg chg="undo custSel modSld">
      <pc:chgData name="Amanda Palmer" userId="f95262f8-9c15-4d49-9acd-1109de817fe8" providerId="ADAL" clId="{DCD731DF-3B37-4939-9280-75B0AD7F687D}" dt="2025-04-07T13:02:48.920" v="17" actId="1076"/>
      <pc:docMkLst>
        <pc:docMk/>
      </pc:docMkLst>
      <pc:sldChg chg="addSp delSp modSp mod">
        <pc:chgData name="Amanda Palmer" userId="f95262f8-9c15-4d49-9acd-1109de817fe8" providerId="ADAL" clId="{DCD731DF-3B37-4939-9280-75B0AD7F687D}" dt="2025-04-07T13:02:48.920" v="1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</pc:docChg>
  </pc:docChgLst>
  <pc:docChgLst>
    <pc:chgData name="Amanda Palmer" userId="f95262f8-9c15-4d49-9acd-1109de817fe8" providerId="ADAL" clId="{511167DE-852E-499C-BB4F-887C30522F41}"/>
    <pc:docChg chg="custSel modSld">
      <pc:chgData name="Amanda Palmer" userId="f95262f8-9c15-4d49-9acd-1109de817fe8" providerId="ADAL" clId="{511167DE-852E-499C-BB4F-887C30522F41}" dt="2025-08-12T12:13:47.291" v="5" actId="12789"/>
      <pc:docMkLst>
        <pc:docMk/>
      </pc:docMkLst>
      <pc:sldChg chg="addSp delSp modSp mod">
        <pc:chgData name="Amanda Palmer" userId="f95262f8-9c15-4d49-9acd-1109de817fe8" providerId="ADAL" clId="{511167DE-852E-499C-BB4F-887C30522F41}" dt="2025-08-12T12:13:47.291" v="5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511167DE-852E-499C-BB4F-887C30522F41}" dt="2025-08-12T12:13:32.108" v="1"/>
          <ac:spMkLst>
            <pc:docMk/>
            <pc:sldMk cId="220554243" sldId="265"/>
            <ac:spMk id="4" creationId="{42D998BF-6E75-7371-DF35-83FFFF9B9257}"/>
          </ac:spMkLst>
        </pc:spChg>
        <pc:picChg chg="add mod">
          <ac:chgData name="Amanda Palmer" userId="f95262f8-9c15-4d49-9acd-1109de817fe8" providerId="ADAL" clId="{511167DE-852E-499C-BB4F-887C30522F41}" dt="2025-08-12T12:13:32.108" v="1"/>
          <ac:picMkLst>
            <pc:docMk/>
            <pc:sldMk cId="220554243" sldId="265"/>
            <ac:picMk id="3" creationId="{DC241DF0-742D-7499-D8F6-CB6DF666DE58}"/>
          </ac:picMkLst>
        </pc:picChg>
        <pc:picChg chg="del">
          <ac:chgData name="Amanda Palmer" userId="f95262f8-9c15-4d49-9acd-1109de817fe8" providerId="ADAL" clId="{511167DE-852E-499C-BB4F-887C30522F41}" dt="2025-08-12T12:13:30.731" v="0" actId="478"/>
          <ac:picMkLst>
            <pc:docMk/>
            <pc:sldMk cId="220554243" sldId="265"/>
            <ac:picMk id="6" creationId="{4FC0A0AD-ADD8-E624-C733-6376E66E7A94}"/>
          </ac:picMkLst>
        </pc:picChg>
        <pc:picChg chg="add mod">
          <ac:chgData name="Amanda Palmer" userId="f95262f8-9c15-4d49-9acd-1109de817fe8" providerId="ADAL" clId="{511167DE-852E-499C-BB4F-887C30522F41}" dt="2025-08-12T12:13:47.291" v="5" actId="12789"/>
          <ac:picMkLst>
            <pc:docMk/>
            <pc:sldMk cId="220554243" sldId="265"/>
            <ac:picMk id="7" creationId="{909A62C2-847B-4D0C-BCBD-6BD1B7D5A4A4}"/>
          </ac:picMkLst>
        </pc:picChg>
      </pc:sldChg>
    </pc:docChg>
  </pc:docChgLst>
  <pc:docChgLst>
    <pc:chgData name="Amanda Palmer" userId="f95262f8-9c15-4d49-9acd-1109de817fe8" providerId="ADAL" clId="{2EF7A898-3BB9-46DB-94C8-A42EFE843579}"/>
    <pc:docChg chg="undo custSel modSld">
      <pc:chgData name="Amanda Palmer" userId="f95262f8-9c15-4d49-9acd-1109de817fe8" providerId="ADAL" clId="{2EF7A898-3BB9-46DB-94C8-A42EFE843579}" dt="2025-03-06T11:38:37.563" v="18" actId="12789"/>
      <pc:docMkLst>
        <pc:docMk/>
      </pc:docMkLst>
      <pc:sldChg chg="addSp delSp modSp mod">
        <pc:chgData name="Amanda Palmer" userId="f95262f8-9c15-4d49-9acd-1109de817fe8" providerId="ADAL" clId="{2EF7A898-3BB9-46DB-94C8-A42EFE843579}" dt="2025-03-06T11:38:37.563" v="1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Amanda Palmer" userId="f95262f8-9c15-4d49-9acd-1109de817fe8" providerId="ADAL" clId="{C5A00D3B-3D2A-458A-9529-B3EECECB92E2}"/>
    <pc:docChg chg="custSel modSld">
      <pc:chgData name="Amanda Palmer" userId="f95262f8-9c15-4d49-9acd-1109de817fe8" providerId="ADAL" clId="{C5A00D3B-3D2A-458A-9529-B3EECECB92E2}" dt="2025-07-11T11:17:15.611" v="5" actId="12789"/>
      <pc:docMkLst>
        <pc:docMk/>
      </pc:docMkLst>
      <pc:sldChg chg="addSp delSp modSp mod">
        <pc:chgData name="Amanda Palmer" userId="f95262f8-9c15-4d49-9acd-1109de817fe8" providerId="ADAL" clId="{C5A00D3B-3D2A-458A-9529-B3EECECB92E2}" dt="2025-07-11T11:17:15.611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A62C2-847B-4D0C-BCBD-6BD1B7D5A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2025-08-12T12:13:55Z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