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CF5D4-655B-4718-9E6C-C126B30F07C6}" v="1" dt="2025-08-12T12:17:57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A5BF26B6-D122-44DA-9625-F847317E239E}"/>
    <pc:docChg chg="custSel modSld">
      <pc:chgData name="Amanda Palmer" userId="f95262f8-9c15-4d49-9acd-1109de817fe8" providerId="ADAL" clId="{A5BF26B6-D122-44DA-9625-F847317E239E}" dt="2025-07-11T11:25:49.397" v="5" actId="12789"/>
      <pc:docMkLst>
        <pc:docMk/>
      </pc:docMkLst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</pc:docChg>
  </pc:docChgLst>
  <pc:docChgLst>
    <pc:chgData name="Amanda Palmer" userId="f95262f8-9c15-4d49-9acd-1109de817fe8" providerId="ADAL" clId="{24BCF5D4-655B-4718-9E6C-C126B30F07C6}"/>
    <pc:docChg chg="custSel modSld">
      <pc:chgData name="Amanda Palmer" userId="f95262f8-9c15-4d49-9acd-1109de817fe8" providerId="ADAL" clId="{24BCF5D4-655B-4718-9E6C-C126B30F07C6}" dt="2025-08-12T12:18:11.624" v="4" actId="12789"/>
      <pc:docMkLst>
        <pc:docMk/>
      </pc:docMkLst>
      <pc:sldChg chg="addSp delSp modSp mod">
        <pc:chgData name="Amanda Palmer" userId="f95262f8-9c15-4d49-9acd-1109de817fe8" providerId="ADAL" clId="{24BCF5D4-655B-4718-9E6C-C126B30F07C6}" dt="2025-08-12T12:18:11.624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24BCF5D4-655B-4718-9E6C-C126B30F07C6}" dt="2025-08-12T12:18:11.624" v="4" actId="12789"/>
          <ac:picMkLst>
            <pc:docMk/>
            <pc:sldMk cId="220554243" sldId="265"/>
            <ac:picMk id="3" creationId="{1A362C65-EE1B-67A3-1DAD-067E64193987}"/>
          </ac:picMkLst>
        </pc:picChg>
        <pc:picChg chg="del">
          <ac:chgData name="Amanda Palmer" userId="f95262f8-9c15-4d49-9acd-1109de817fe8" providerId="ADAL" clId="{24BCF5D4-655B-4718-9E6C-C126B30F07C6}" dt="2025-08-12T12:17:55.314" v="0" actId="478"/>
          <ac:picMkLst>
            <pc:docMk/>
            <pc:sldMk cId="220554243" sldId="265"/>
            <ac:picMk id="10" creationId="{A25431F4-4616-9437-6E99-C3B073009CB1}"/>
          </ac:picMkLst>
        </pc:picChg>
      </pc:sldChg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08AAD9-FF7D-4A0A-9B1B-968E07978995}"/>
    <pc:docChg chg="custSel modSld">
      <pc:chgData name="Amanda Palmer" userId="f95262f8-9c15-4d49-9acd-1109de817fe8" providerId="ADAL" clId="{3208AAD9-FF7D-4A0A-9B1B-968E07978995}" dt="2025-06-06T11:10:04.090" v="7" actId="12789"/>
      <pc:docMkLst>
        <pc:docMk/>
      </pc:docMkLst>
      <pc:sldChg chg="addSp delSp modSp mod">
        <pc:chgData name="Amanda Palmer" userId="f95262f8-9c15-4d49-9acd-1109de817fe8" providerId="ADAL" clId="{3208AAD9-FF7D-4A0A-9B1B-968E07978995}" dt="2025-06-06T11:10:04.090" v="7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3208AAD9-FF7D-4A0A-9B1B-968E07978995}" dt="2025-06-06T11:09:26.759" v="1"/>
          <ac:spMkLst>
            <pc:docMk/>
            <pc:sldMk cId="220554243" sldId="265"/>
            <ac:spMk id="7" creationId="{00000000-0008-0000-1000-000003000000}"/>
          </ac:spMkLst>
        </pc:spChg>
      </pc:sldChg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Amanda Palmer" userId="f95262f8-9c15-4d49-9acd-1109de817fe8" providerId="ADAL" clId="{371461AA-0A15-4ECA-889C-EED60BDE1542}"/>
    <pc:docChg chg="custSel modSld">
      <pc:chgData name="Amanda Palmer" userId="f95262f8-9c15-4d49-9acd-1109de817fe8" providerId="ADAL" clId="{371461AA-0A15-4ECA-889C-EED60BDE1542}" dt="2025-04-07T13:06:29.664" v="12" actId="12789"/>
      <pc:docMkLst>
        <pc:docMk/>
      </pc:docMkLst>
      <pc:sldChg chg="addSp delSp modSp mod">
        <pc:chgData name="Amanda Palmer" userId="f95262f8-9c15-4d49-9acd-1109de817fe8" providerId="ADAL" clId="{371461AA-0A15-4ECA-889C-EED60BDE1542}" dt="2025-04-07T13:06:29.664" v="12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0CB8BCE-19D8-43EE-B616-E1ABBE806BC8}"/>
    <pc:docChg chg="custSel modSld">
      <pc:chgData name="Amanda Palmer" userId="f95262f8-9c15-4d49-9acd-1109de817fe8" providerId="ADAL" clId="{40CB8BCE-19D8-43EE-B616-E1ABBE806BC8}" dt="2025-05-02T10:42:10.592" v="8" actId="12789"/>
      <pc:docMkLst>
        <pc:docMk/>
      </pc:docMkLst>
      <pc:sldChg chg="addSp delSp modSp mod">
        <pc:chgData name="Amanda Palmer" userId="f95262f8-9c15-4d49-9acd-1109de817fe8" providerId="ADAL" clId="{40CB8BCE-19D8-43EE-B616-E1ABBE806BC8}" dt="2025-05-02T10:42:10.592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62C65-EE1B-67A3-1DAD-067E64193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61969"/>
            <a:ext cx="6480000" cy="4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2025-08-12T12:18:12Z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