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BCF6C-2C46-440A-B872-05F06AD556D0}" v="1" dt="2025-09-05T10:27:41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5A66D9E3-B25A-4216-BDB4-54ED7D54221D}"/>
    <pc:docChg chg="custSel modSld">
      <pc:chgData name="Amanda Palmer" userId="f95262f8-9c15-4d49-9acd-1109de817fe8" providerId="ADAL" clId="{5A66D9E3-B25A-4216-BDB4-54ED7D54221D}" dt="2025-05-02T09:42:34.115" v="7" actId="12789"/>
      <pc:docMkLst>
        <pc:docMk/>
      </pc:docMkLst>
      <pc:sldChg chg="addSp delSp modSp mod">
        <pc:chgData name="Amanda Palmer" userId="f95262f8-9c15-4d49-9acd-1109de817fe8" providerId="ADAL" clId="{5A66D9E3-B25A-4216-BDB4-54ED7D54221D}" dt="2025-05-02T09:42:34.115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71BCF6C-2C46-440A-B872-05F06AD556D0}"/>
    <pc:docChg chg="custSel modSld">
      <pc:chgData name="Amanda Palmer" userId="f95262f8-9c15-4d49-9acd-1109de817fe8" providerId="ADAL" clId="{471BCF6C-2C46-440A-B872-05F06AD556D0}" dt="2025-09-05T10:28:13.011" v="5" actId="12789"/>
      <pc:docMkLst>
        <pc:docMk/>
      </pc:docMkLst>
      <pc:sldChg chg="delSp modSp mod">
        <pc:chgData name="Amanda Palmer" userId="f95262f8-9c15-4d49-9acd-1109de817fe8" providerId="ADAL" clId="{471BCF6C-2C46-440A-B872-05F06AD556D0}" dt="2025-09-05T10:28:13.011" v="5" actId="12789"/>
        <pc:sldMkLst>
          <pc:docMk/>
          <pc:sldMk cId="220554243" sldId="265"/>
        </pc:sldMkLst>
        <pc:picChg chg="mod">
          <ac:chgData name="Amanda Palmer" userId="f95262f8-9c15-4d49-9acd-1109de817fe8" providerId="ADAL" clId="{471BCF6C-2C46-440A-B872-05F06AD556D0}" dt="2025-09-05T10:28:13.011" v="5" actId="12789"/>
          <ac:picMkLst>
            <pc:docMk/>
            <pc:sldMk cId="220554243" sldId="265"/>
            <ac:picMk id="3" creationId="{98B08E48-B6C9-55E5-D8B1-4D2F61EB0D02}"/>
          </ac:picMkLst>
        </pc:picChg>
        <pc:picChg chg="del">
          <ac:chgData name="Amanda Palmer" userId="f95262f8-9c15-4d49-9acd-1109de817fe8" providerId="ADAL" clId="{471BCF6C-2C46-440A-B872-05F06AD556D0}" dt="2025-09-05T10:28:07.583" v="3" actId="478"/>
          <ac:picMkLst>
            <pc:docMk/>
            <pc:sldMk cId="220554243" sldId="265"/>
            <ac:picMk id="6" creationId="{70CFA13C-BF37-CDA8-978D-EA4ED7C6B50F}"/>
          </ac:picMkLst>
        </pc:picChg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</pc:docChg>
  </pc:docChgLst>
  <pc:docChgLst>
    <pc:chgData name="Amanda Palmer" userId="f95262f8-9c15-4d49-9acd-1109de817fe8" providerId="ADAL" clId="{33A2CB6E-4E3D-4688-B029-FB0129C1F5AD}"/>
    <pc:docChg chg="custSel modSld">
      <pc:chgData name="Amanda Palmer" userId="f95262f8-9c15-4d49-9acd-1109de817fe8" providerId="ADAL" clId="{33A2CB6E-4E3D-4688-B029-FB0129C1F5AD}" dt="2025-06-06T09:59:00.279" v="7" actId="12789"/>
      <pc:docMkLst>
        <pc:docMk/>
      </pc:docMkLst>
    </pc:docChg>
  </pc:docChgLst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</pc:docChg>
  </pc:docChgLst>
  <pc:docChgLst>
    <pc:chgData name="Amanda Palmer" userId="f95262f8-9c15-4d49-9acd-1109de817fe8" providerId="ADAL" clId="{EAF0B56A-AAF5-4B50-8D05-68348B4CC8F1}"/>
    <pc:docChg chg="custSel modSld">
      <pc:chgData name="Amanda Palmer" userId="f95262f8-9c15-4d49-9acd-1109de817fe8" providerId="ADAL" clId="{EAF0B56A-AAF5-4B50-8D05-68348B4CC8F1}" dt="2025-01-13T16:38:40.894" v="3" actId="1076"/>
      <pc:docMkLst>
        <pc:docMk/>
      </pc:docMkLst>
      <pc:sldChg chg="addSp delSp modSp mod">
        <pc:chgData name="Amanda Palmer" userId="f95262f8-9c15-4d49-9acd-1109de817fe8" providerId="ADAL" clId="{EAF0B56A-AAF5-4B50-8D05-68348B4CC8F1}" dt="2025-01-13T16:38:40.894" v="3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0B18DD0-2AC7-447C-8F69-6ACD00CDB896}"/>
    <pc:docChg chg="custSel modSld">
      <pc:chgData name="Amanda Palmer" userId="f95262f8-9c15-4d49-9acd-1109de817fe8" providerId="ADAL" clId="{20B18DD0-2AC7-447C-8F69-6ACD00CDB896}" dt="2025-04-07T12:39:24.629" v="7" actId="12788"/>
      <pc:docMkLst>
        <pc:docMk/>
      </pc:docMkLst>
      <pc:sldChg chg="addSp delSp modSp mod">
        <pc:chgData name="Amanda Palmer" userId="f95262f8-9c15-4d49-9acd-1109de817fe8" providerId="ADAL" clId="{20B18DD0-2AC7-447C-8F69-6ACD00CDB896}" dt="2025-04-07T12:39:24.629" v="7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</pc:docChg>
  </pc:docChgLst>
  <pc:docChgLst>
    <pc:chgData name="Amanda Palmer" userId="f95262f8-9c15-4d49-9acd-1109de817fe8" providerId="ADAL" clId="{A6E1EFD2-F17A-41F9-A4A3-F1E6415F8DDF}"/>
    <pc:docChg chg="custSel modSld">
      <pc:chgData name="Amanda Palmer" userId="f95262f8-9c15-4d49-9acd-1109de817fe8" providerId="ADAL" clId="{A6E1EFD2-F17A-41F9-A4A3-F1E6415F8DDF}" dt="2025-03-06T11:19:31.637" v="4" actId="12789"/>
      <pc:docMkLst>
        <pc:docMk/>
      </pc:docMkLst>
      <pc:sldChg chg="modSp mod">
        <pc:chgData name="Amanda Palmer" userId="f95262f8-9c15-4d49-9acd-1109de817fe8" providerId="ADAL" clId="{A6E1EFD2-F17A-41F9-A4A3-F1E6415F8DDF}" dt="2025-03-06T11:19:31.63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2B81DEE-E396-4436-A127-90C3C96C4852}"/>
    <pc:docChg chg="custSel modSld">
      <pc:chgData name="Amanda Palmer" userId="f95262f8-9c15-4d49-9acd-1109de817fe8" providerId="ADAL" clId="{52B81DEE-E396-4436-A127-90C3C96C4852}" dt="2025-02-05T13:49:58.687" v="4" actId="12789"/>
      <pc:docMkLst>
        <pc:docMk/>
      </pc:docMkLst>
      <pc:sldChg chg="addSp delSp modSp mod">
        <pc:chgData name="Amanda Palmer" userId="f95262f8-9c15-4d49-9acd-1109de817fe8" providerId="ADAL" clId="{52B81DEE-E396-4436-A127-90C3C96C4852}" dt="2025-02-05T13:49:58.68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Amanda Palmer" userId="f95262f8-9c15-4d49-9acd-1109de817fe8" providerId="ADAL" clId="{42A0F372-1348-4E38-80FC-EE7E84FEB30C}"/>
    <pc:docChg chg="custSel modSld">
      <pc:chgData name="Amanda Palmer" userId="f95262f8-9c15-4d49-9acd-1109de817fe8" providerId="ADAL" clId="{42A0F372-1348-4E38-80FC-EE7E84FEB30C}" dt="2025-07-11T10:17:37.303" v="7" actId="12789"/>
      <pc:docMkLst>
        <pc:docMk/>
      </pc:docMkLst>
      <pc:sldChg chg="addSp delSp modSp mod">
        <pc:chgData name="Amanda Palmer" userId="f95262f8-9c15-4d49-9acd-1109de817fe8" providerId="ADAL" clId="{42A0F372-1348-4E38-80FC-EE7E84FEB30C}" dt="2025-07-11T10:17:37.303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F6179C2-4C14-44F3-995B-A9E1030A922C}"/>
    <pc:docChg chg="custSel modSld">
      <pc:chgData name="Amanda Palmer" userId="f95262f8-9c15-4d49-9acd-1109de817fe8" providerId="ADAL" clId="{DF6179C2-4C14-44F3-995B-A9E1030A922C}" dt="2025-08-12T09:46:18.428" v="7" actId="12789"/>
      <pc:docMkLst>
        <pc:docMk/>
      </pc:docMkLst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B08E48-B6C9-55E5-D8B1-4D2F61EB0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120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2025-09-05T10:28:19Z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