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A38E5-6254-4675-BCE2-6409827284EB}" v="1" dt="2025-09-05T10:33:43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8555ADC-6603-42D7-928A-C4C6FA2261A9}"/>
    <pc:docChg chg="custSel modSld">
      <pc:chgData name="Amanda Palmer" userId="f95262f8-9c15-4d49-9acd-1109de817fe8" providerId="ADAL" clId="{28555ADC-6603-42D7-928A-C4C6FA2261A9}" dt="2025-03-06T11:21:01.882" v="4" actId="12789"/>
      <pc:docMkLst>
        <pc:docMk/>
      </pc:docMkLst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Amanda Palmer" userId="f95262f8-9c15-4d49-9acd-1109de817fe8" providerId="ADAL" clId="{DAD9A943-6379-4AA1-A854-4180B6B83182}"/>
    <pc:docChg chg="custSel modSld">
      <pc:chgData name="Amanda Palmer" userId="f95262f8-9c15-4d49-9acd-1109de817fe8" providerId="ADAL" clId="{DAD9A943-6379-4AA1-A854-4180B6B83182}" dt="2025-04-07T12:43:05.093" v="9" actId="12789"/>
      <pc:docMkLst>
        <pc:docMk/>
      </pc:docMkLst>
      <pc:sldChg chg="addSp delSp modSp mod">
        <pc:chgData name="Amanda Palmer" userId="f95262f8-9c15-4d49-9acd-1109de817fe8" providerId="ADAL" clId="{DAD9A943-6379-4AA1-A854-4180B6B83182}" dt="2025-04-07T12:43:05.093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</pc:docChg>
  </pc:docChgLst>
  <pc:docChgLst>
    <pc:chgData name="Amanda Palmer" userId="f95262f8-9c15-4d49-9acd-1109de817fe8" providerId="ADAL" clId="{3A9AC1E7-47BA-40B4-8247-154350F25C87}"/>
    <pc:docChg chg="custSel modSld">
      <pc:chgData name="Amanda Palmer" userId="f95262f8-9c15-4d49-9acd-1109de817fe8" providerId="ADAL" clId="{3A9AC1E7-47BA-40B4-8247-154350F25C87}" dt="2025-08-12T09:49:49.743" v="4" actId="12789"/>
      <pc:docMkLst>
        <pc:docMk/>
      </pc:docMkLst>
      <pc:sldChg chg="addSp delSp modSp mod">
        <pc:chgData name="Amanda Palmer" userId="f95262f8-9c15-4d49-9acd-1109de817fe8" providerId="ADAL" clId="{3A9AC1E7-47BA-40B4-8247-154350F25C87}" dt="2025-08-12T09:49:49.74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</pc:docChg>
  </pc:docChgLst>
  <pc:docChgLst>
    <pc:chgData name="Amanda Palmer" userId="f95262f8-9c15-4d49-9acd-1109de817fe8" providerId="ADAL" clId="{494CE64F-BD83-4910-BE3F-4EB24F99648D}"/>
    <pc:docChg chg="undo custSel addSld delSld modSld">
      <pc:chgData name="Amanda Palmer" userId="f95262f8-9c15-4d49-9acd-1109de817fe8" providerId="ADAL" clId="{494CE64F-BD83-4910-BE3F-4EB24F99648D}" dt="2025-05-02T09:46:03.845" v="9" actId="12789"/>
      <pc:docMkLst>
        <pc:docMk/>
      </pc:docMkLst>
      <pc:sldChg chg="addSp delSp modSp add del mod">
        <pc:chgData name="Amanda Palmer" userId="f95262f8-9c15-4d49-9acd-1109de817fe8" providerId="ADAL" clId="{494CE64F-BD83-4910-BE3F-4EB24F99648D}" dt="2025-05-02T09:46:03.845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20785A-7F41-4A95-9F98-C738988ADBCA}"/>
    <pc:docChg chg="custSel modSld">
      <pc:chgData name="Amanda Palmer" userId="f95262f8-9c15-4d49-9acd-1109de817fe8" providerId="ADAL" clId="{B620785A-7F41-4A95-9F98-C738988ADBCA}" dt="2025-07-11T10:36:56.787" v="7" actId="12789"/>
      <pc:docMkLst>
        <pc:docMk/>
      </pc:docMkLst>
      <pc:sldChg chg="addSp delSp modSp mod">
        <pc:chgData name="Amanda Palmer" userId="f95262f8-9c15-4d49-9acd-1109de817fe8" providerId="ADAL" clId="{B620785A-7F41-4A95-9F98-C738988ADBCA}" dt="2025-07-11T10:36:56.787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Amanda Palmer" userId="f95262f8-9c15-4d49-9acd-1109de817fe8" providerId="ADAL" clId="{817A38E5-6254-4675-BCE2-6409827284EB}"/>
    <pc:docChg chg="custSel modSld">
      <pc:chgData name="Amanda Palmer" userId="f95262f8-9c15-4d49-9acd-1109de817fe8" providerId="ADAL" clId="{817A38E5-6254-4675-BCE2-6409827284EB}" dt="2025-09-05T10:33:59.706" v="4" actId="12789"/>
      <pc:docMkLst>
        <pc:docMk/>
      </pc:docMkLst>
      <pc:sldChg chg="addSp delSp modSp mod">
        <pc:chgData name="Amanda Palmer" userId="f95262f8-9c15-4d49-9acd-1109de817fe8" providerId="ADAL" clId="{817A38E5-6254-4675-BCE2-6409827284EB}" dt="2025-09-05T10:33:59.706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817A38E5-6254-4675-BCE2-6409827284EB}" dt="2025-09-05T10:33:30.096" v="0" actId="478"/>
          <ac:picMkLst>
            <pc:docMk/>
            <pc:sldMk cId="220554243" sldId="265"/>
            <ac:picMk id="3" creationId="{C79C8F98-9774-B3FF-5BDB-AE7B7295D168}"/>
          </ac:picMkLst>
        </pc:picChg>
        <pc:picChg chg="add mod">
          <ac:chgData name="Amanda Palmer" userId="f95262f8-9c15-4d49-9acd-1109de817fe8" providerId="ADAL" clId="{817A38E5-6254-4675-BCE2-6409827284EB}" dt="2025-09-05T10:33:59.706" v="4" actId="12789"/>
          <ac:picMkLst>
            <pc:docMk/>
            <pc:sldMk cId="220554243" sldId="265"/>
            <ac:picMk id="4" creationId="{9876035A-454F-8253-28C8-347A1AB2FFC2}"/>
          </ac:picMkLst>
        </pc:picChg>
      </pc:sldChg>
    </pc:docChg>
  </pc:docChgLst>
  <pc:docChgLst>
    <pc:chgData name="Amanda Palmer" userId="f95262f8-9c15-4d49-9acd-1109de817fe8" providerId="ADAL" clId="{0AE9A209-4646-4951-B225-445D75F0E836}"/>
    <pc:docChg chg="custSel modSld">
      <pc:chgData name="Amanda Palmer" userId="f95262f8-9c15-4d49-9acd-1109de817fe8" providerId="ADAL" clId="{0AE9A209-4646-4951-B225-445D75F0E836}" dt="2025-06-06T10:21:46.290" v="6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6035A-454F-8253-28C8-347A1AB2F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311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2025-09-05T10:34:07Z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