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0DCE7-ED59-4DFE-9DA9-AC2769442F32}" v="1" dt="2025-09-05T10:39:41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020DCE7-ED59-4DFE-9DA9-AC2769442F32}"/>
    <pc:docChg chg="custSel modSld">
      <pc:chgData name="Amanda Palmer" userId="f95262f8-9c15-4d49-9acd-1109de817fe8" providerId="ADAL" clId="{6020DCE7-ED59-4DFE-9DA9-AC2769442F32}" dt="2025-09-05T10:39:53.333" v="4" actId="12789"/>
      <pc:docMkLst>
        <pc:docMk/>
      </pc:docMkLst>
      <pc:sldChg chg="addSp delSp modSp mod">
        <pc:chgData name="Amanda Palmer" userId="f95262f8-9c15-4d49-9acd-1109de817fe8" providerId="ADAL" clId="{6020DCE7-ED59-4DFE-9DA9-AC2769442F32}" dt="2025-09-05T10:39:53.333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6020DCE7-ED59-4DFE-9DA9-AC2769442F32}" dt="2025-09-05T10:39:53.333" v="4" actId="12789"/>
          <ac:picMkLst>
            <pc:docMk/>
            <pc:sldMk cId="220554243" sldId="265"/>
            <ac:picMk id="3" creationId="{C09C52BE-05FC-1D94-EFC8-81334B83CD91}"/>
          </ac:picMkLst>
        </pc:picChg>
        <pc:picChg chg="del">
          <ac:chgData name="Amanda Palmer" userId="f95262f8-9c15-4d49-9acd-1109de817fe8" providerId="ADAL" clId="{6020DCE7-ED59-4DFE-9DA9-AC2769442F32}" dt="2025-09-05T10:39:40.205" v="0" actId="478"/>
          <ac:picMkLst>
            <pc:docMk/>
            <pc:sldMk cId="220554243" sldId="265"/>
            <ac:picMk id="4" creationId="{11C2C4BF-B5F3-30F5-0367-2DD40528EE5C}"/>
          </ac:picMkLst>
        </pc:picChg>
      </pc:sldChg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</pc:docChg>
  </pc:docChgLst>
  <pc:docChgLst>
    <pc:chgData name="Amanda Palmer" userId="f95262f8-9c15-4d49-9acd-1109de817fe8" providerId="ADAL" clId="{B91D46A1-1EFF-4AD0-AEBE-58697470B0F7}"/>
    <pc:docChg chg="custSel modSld">
      <pc:chgData name="Amanda Palmer" userId="f95262f8-9c15-4d49-9acd-1109de817fe8" providerId="ADAL" clId="{B91D46A1-1EFF-4AD0-AEBE-58697470B0F7}" dt="2025-08-12T09:53:03.588" v="7" actId="12789"/>
      <pc:docMkLst>
        <pc:docMk/>
      </pc:docMkLst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Amanda Palmer" userId="f95262f8-9c15-4d49-9acd-1109de817fe8" providerId="ADAL" clId="{128B01F8-DDC7-40AB-B207-327ED148A677}"/>
    <pc:docChg chg="custSel modSld">
      <pc:chgData name="Amanda Palmer" userId="f95262f8-9c15-4d49-9acd-1109de817fe8" providerId="ADAL" clId="{128B01F8-DDC7-40AB-B207-327ED148A677}" dt="2025-07-11T10:58:24.228" v="7" actId="12789"/>
      <pc:docMkLst>
        <pc:docMk/>
      </pc:docMkLst>
      <pc:sldChg chg="addSp delSp modSp mod">
        <pc:chgData name="Amanda Palmer" userId="f95262f8-9c15-4d49-9acd-1109de817fe8" providerId="ADAL" clId="{128B01F8-DDC7-40AB-B207-327ED148A677}" dt="2025-07-11T10:58:24.228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C52BE-05FC-1D94-EFC8-81334B83C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2025-09-05T10:39:56Z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