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A38FE-5B71-49BD-8CA6-D0153C8FBB51}" v="1" dt="2025-09-05T10:49:07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FF5A2FF4-6859-4035-9636-053980BD8A83}"/>
    <pc:docChg chg="custSel modSld">
      <pc:chgData name="Amanda Palmer" userId="f95262f8-9c15-4d49-9acd-1109de817fe8" providerId="ADAL" clId="{FF5A2FF4-6859-4035-9636-053980BD8A83}" dt="2025-06-06T10:56:53.917" v="7" actId="12789"/>
      <pc:docMkLst>
        <pc:docMk/>
      </pc:docMkLst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</pc:docChg>
  </pc:docChgLst>
  <pc:docChgLst>
    <pc:chgData name="Amanda Palmer" userId="f95262f8-9c15-4d49-9acd-1109de817fe8" providerId="ADAL" clId="{3EB041E0-5EAC-4C0D-B3D1-36308975488C}"/>
    <pc:docChg chg="custSel modSld">
      <pc:chgData name="Amanda Palmer" userId="f95262f8-9c15-4d49-9acd-1109de817fe8" providerId="ADAL" clId="{3EB041E0-5EAC-4C0D-B3D1-36308975488C}" dt="2024-10-02T15:17:13.967" v="12" actId="167"/>
      <pc:docMkLst>
        <pc:docMk/>
      </pc:docMkLst>
      <pc:sldChg chg="addSp delSp modSp mod">
        <pc:chgData name="Amanda Palmer" userId="f95262f8-9c15-4d49-9acd-1109de817fe8" providerId="ADAL" clId="{3EB041E0-5EAC-4C0D-B3D1-36308975488C}" dt="2024-10-02T15:17:13.967" v="12" actId="167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245E689-7D4D-4259-A28D-9357CE248824}"/>
    <pc:docChg chg="undo custSel modSld">
      <pc:chgData name="Amanda Palmer" userId="f95262f8-9c15-4d49-9acd-1109de817fe8" providerId="ADAL" clId="{B245E689-7D4D-4259-A28D-9357CE248824}" dt="2025-01-13T16:36:53.750" v="20" actId="478"/>
      <pc:docMkLst>
        <pc:docMk/>
      </pc:docMkLst>
    </pc:docChg>
  </pc:docChgLst>
  <pc:docChgLst>
    <pc:chgData name="Amanda Palmer" userId="f95262f8-9c15-4d49-9acd-1109de817fe8" providerId="ADAL" clId="{761A1652-2125-4181-B321-217AA762C9D7}"/>
    <pc:docChg chg="custSel modSld">
      <pc:chgData name="Amanda Palmer" userId="f95262f8-9c15-4d49-9acd-1109de817fe8" providerId="ADAL" clId="{761A1652-2125-4181-B321-217AA762C9D7}" dt="2025-04-07T12:54:17.649" v="7" actId="12789"/>
      <pc:docMkLst>
        <pc:docMk/>
      </pc:docMkLst>
      <pc:sldChg chg="addSp delSp modSp mod">
        <pc:chgData name="Amanda Palmer" userId="f95262f8-9c15-4d49-9acd-1109de817fe8" providerId="ADAL" clId="{761A1652-2125-4181-B321-217AA762C9D7}" dt="2025-04-07T12:54:17.649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CB2FE66-6E45-46CB-A5E4-22BED7A6FC47}"/>
    <pc:docChg chg="custSel modSld">
      <pc:chgData name="Amanda Palmer" userId="f95262f8-9c15-4d49-9acd-1109de817fe8" providerId="ADAL" clId="{4CB2FE66-6E45-46CB-A5E4-22BED7A6FC47}" dt="2025-08-12T11:54:52.429" v="7" actId="12789"/>
      <pc:docMkLst>
        <pc:docMk/>
      </pc:docMkLst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1-07T10:22:41.568" v="11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1-07T10:22:41.568" v="11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78E62104-B84A-4663-822C-195B11941EAD}"/>
    <pc:docChg chg="custSel modSld">
      <pc:chgData name="Amanda Palmer" userId="f95262f8-9c15-4d49-9acd-1109de817fe8" providerId="ADAL" clId="{78E62104-B84A-4663-822C-195B11941EAD}" dt="2025-05-02T10:18:09.440" v="9" actId="12789"/>
      <pc:docMkLst>
        <pc:docMk/>
      </pc:docMkLst>
      <pc:sldChg chg="addSp delSp modSp mod">
        <pc:chgData name="Amanda Palmer" userId="f95262f8-9c15-4d49-9acd-1109de817fe8" providerId="ADAL" clId="{78E62104-B84A-4663-822C-195B11941EAD}" dt="2025-05-02T10:18:09.440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1CBA38FE-5B71-49BD-8CA6-D0153C8FBB51}"/>
    <pc:docChg chg="custSel modSld">
      <pc:chgData name="Amanda Palmer" userId="f95262f8-9c15-4d49-9acd-1109de817fe8" providerId="ADAL" clId="{1CBA38FE-5B71-49BD-8CA6-D0153C8FBB51}" dt="2025-09-05T10:49:27.331" v="4" actId="12789"/>
      <pc:docMkLst>
        <pc:docMk/>
      </pc:docMkLst>
      <pc:sldChg chg="modSp mod">
        <pc:chgData name="Amanda Palmer" userId="f95262f8-9c15-4d49-9acd-1109de817fe8" providerId="ADAL" clId="{1CBA38FE-5B71-49BD-8CA6-D0153C8FBB51}" dt="2025-09-05T10:49:27.331" v="4" actId="12789"/>
        <pc:sldMkLst>
          <pc:docMk/>
          <pc:sldMk cId="220554243" sldId="265"/>
        </pc:sldMkLst>
        <pc:picChg chg="mod">
          <ac:chgData name="Amanda Palmer" userId="f95262f8-9c15-4d49-9acd-1109de817fe8" providerId="ADAL" clId="{1CBA38FE-5B71-49BD-8CA6-D0153C8FBB51}" dt="2025-09-05T10:49:27.331" v="4" actId="12789"/>
          <ac:picMkLst>
            <pc:docMk/>
            <pc:sldMk cId="220554243" sldId="265"/>
            <ac:picMk id="3" creationId="{BD4C1264-BB47-7F19-261C-0772F1A5D42A}"/>
          </ac:picMkLst>
        </pc:picChg>
      </pc:sldChg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</pc:docChg>
  </pc:docChgLst>
  <pc:docChgLst>
    <pc:chgData name="Amanda Palmer" userId="f95262f8-9c15-4d49-9acd-1109de817fe8" providerId="ADAL" clId="{28FB727C-9F76-472E-A335-6A106C78BF2C}"/>
    <pc:docChg chg="custSel modSld">
      <pc:chgData name="Amanda Palmer" userId="f95262f8-9c15-4d49-9acd-1109de817fe8" providerId="ADAL" clId="{28FB727C-9F76-472E-A335-6A106C78BF2C}" dt="2025-03-06T11:26:53.520" v="4" actId="12789"/>
      <pc:docMkLst>
        <pc:docMk/>
      </pc:docMkLst>
    </pc:docChg>
  </pc:docChgLst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</pc:docChg>
  </pc:docChgLst>
  <pc:docChgLst>
    <pc:chgData name="Amanda Palmer" userId="f95262f8-9c15-4d49-9acd-1109de817fe8" providerId="ADAL" clId="{2875B050-A555-4449-AFB1-B132317A7CFC}"/>
    <pc:docChg chg="custSel modSld">
      <pc:chgData name="Amanda Palmer" userId="f95262f8-9c15-4d49-9acd-1109de817fe8" providerId="ADAL" clId="{2875B050-A555-4449-AFB1-B132317A7CFC}" dt="2024-12-17T13:56:46.206" v="6" actId="12789"/>
      <pc:docMkLst>
        <pc:docMk/>
      </pc:docMkLst>
    </pc:docChg>
  </pc:docChgLst>
  <pc:docChgLst>
    <pc:chgData name="Amanda Palmer" userId="f95262f8-9c15-4d49-9acd-1109de817fe8" providerId="ADAL" clId="{53E87476-82B7-41B9-A44C-564A793EC12D}"/>
    <pc:docChg chg="custSel modSld">
      <pc:chgData name="Amanda Palmer" userId="f95262f8-9c15-4d49-9acd-1109de817fe8" providerId="ADAL" clId="{53E87476-82B7-41B9-A44C-564A793EC12D}" dt="2025-02-05T14:14:09.446" v="4" actId="12789"/>
      <pc:docMkLst>
        <pc:docMk/>
      </pc:docMkLst>
      <pc:sldChg chg="addSp delSp modSp mod">
        <pc:chgData name="Amanda Palmer" userId="f95262f8-9c15-4d49-9acd-1109de817fe8" providerId="ADAL" clId="{53E87476-82B7-41B9-A44C-564A793EC12D}" dt="2025-02-05T14:14:09.44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66A86BF-4655-45EA-8D54-D31F9984DE55}"/>
    <pc:docChg chg="custSel modSld">
      <pc:chgData name="Amanda Palmer" userId="f95262f8-9c15-4d49-9acd-1109de817fe8" providerId="ADAL" clId="{866A86BF-4655-45EA-8D54-D31F9984DE55}" dt="2024-11-01T16:36:57.011" v="7" actId="1076"/>
      <pc:docMkLst>
        <pc:docMk/>
      </pc:docMkLst>
      <pc:sldChg chg="addSp delSp modSp mod">
        <pc:chgData name="Amanda Palmer" userId="f95262f8-9c15-4d49-9acd-1109de817fe8" providerId="ADAL" clId="{866A86BF-4655-45EA-8D54-D31F9984DE55}" dt="2024-11-01T16:36:57.011" v="7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4C1264-BB47-7F19-261C-0772F1A5D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0A893A-46F4-453B-B47B-D50A40295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73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2025-09-05T10:49:34Z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