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B4EA6C-D1F7-41CA-BC4F-D43D86EE1540}" v="1" dt="2025-09-05T10:53:33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3DA2CE0D-06D8-491B-B7B7-DCC4041CA1E1}"/>
    <pc:docChg chg="custSel modSld">
      <pc:chgData name="Amanda Palmer" userId="f95262f8-9c15-4d49-9acd-1109de817fe8" providerId="ADAL" clId="{3DA2CE0D-06D8-491B-B7B7-DCC4041CA1E1}" dt="2025-08-12T12:03:24.594" v="7" actId="12789"/>
      <pc:docMkLst>
        <pc:docMk/>
      </pc:docMkLst>
      <pc:sldChg chg="addSp delSp modSp mod">
        <pc:chgData name="Amanda Palmer" userId="f95262f8-9c15-4d49-9acd-1109de817fe8" providerId="ADAL" clId="{3DA2CE0D-06D8-491B-B7B7-DCC4041CA1E1}" dt="2025-08-12T12:03:24.594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3D311C5-86CF-4608-A3D0-77E10CD486DD}"/>
    <pc:docChg chg="custSel modSld">
      <pc:chgData name="Amanda Palmer" userId="f95262f8-9c15-4d49-9acd-1109de817fe8" providerId="ADAL" clId="{73D311C5-86CF-4608-A3D0-77E10CD486DD}" dt="2024-12-17T13:58:09.464" v="8" actId="12789"/>
      <pc:docMkLst>
        <pc:docMk/>
      </pc:docMkLst>
      <pc:sldChg chg="addSp delSp modSp mod">
        <pc:chgData name="Amanda Palmer" userId="f95262f8-9c15-4d49-9acd-1109de817fe8" providerId="ADAL" clId="{73D311C5-86CF-4608-A3D0-77E10CD486DD}" dt="2024-12-17T13:58:09.464" v="8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DB4EA6C-D1F7-41CA-BC4F-D43D86EE1540}"/>
    <pc:docChg chg="custSel modSld">
      <pc:chgData name="Amanda Palmer" userId="f95262f8-9c15-4d49-9acd-1109de817fe8" providerId="ADAL" clId="{8DB4EA6C-D1F7-41CA-BC4F-D43D86EE1540}" dt="2025-09-05T10:53:42.979" v="4" actId="12789"/>
      <pc:docMkLst>
        <pc:docMk/>
      </pc:docMkLst>
      <pc:sldChg chg="modSp mod">
        <pc:chgData name="Amanda Palmer" userId="f95262f8-9c15-4d49-9acd-1109de817fe8" providerId="ADAL" clId="{8DB4EA6C-D1F7-41CA-BC4F-D43D86EE1540}" dt="2025-09-05T10:53:42.979" v="4" actId="12789"/>
        <pc:sldMkLst>
          <pc:docMk/>
          <pc:sldMk cId="220554243" sldId="265"/>
        </pc:sldMkLst>
        <pc:picChg chg="mod">
          <ac:chgData name="Amanda Palmer" userId="f95262f8-9c15-4d49-9acd-1109de817fe8" providerId="ADAL" clId="{8DB4EA6C-D1F7-41CA-BC4F-D43D86EE1540}" dt="2025-09-05T10:53:42.979" v="4" actId="12789"/>
          <ac:picMkLst>
            <pc:docMk/>
            <pc:sldMk cId="220554243" sldId="265"/>
            <ac:picMk id="3" creationId="{D2688B67-9D3D-8625-0331-46C840264D34}"/>
          </ac:picMkLst>
        </pc:picChg>
      </pc:sldChg>
    </pc:docChg>
  </pc:docChgLst>
  <pc:docChgLst>
    <pc:chgData name="Amanda Palmer" userId="f95262f8-9c15-4d49-9acd-1109de817fe8" providerId="ADAL" clId="{AF171FD3-954F-430D-8E12-9E3F3F5157CA}"/>
    <pc:docChg chg="custSel modSld">
      <pc:chgData name="Amanda Palmer" userId="f95262f8-9c15-4d49-9acd-1109de817fe8" providerId="ADAL" clId="{AF171FD3-954F-430D-8E12-9E3F3F5157CA}" dt="2025-05-02T10:22:26.182" v="9" actId="12789"/>
      <pc:docMkLst>
        <pc:docMk/>
      </pc:docMkLst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0F5A8F4-5CCF-4437-809A-F99D654CF8E1}"/>
    <pc:docChg chg="custSel modSld">
      <pc:chgData name="Amanda Palmer" userId="f95262f8-9c15-4d49-9acd-1109de817fe8" providerId="ADAL" clId="{60F5A8F4-5CCF-4437-809A-F99D654CF8E1}" dt="2025-04-07T12:56:20.359" v="7" actId="12789"/>
      <pc:docMkLst>
        <pc:docMk/>
      </pc:docMkLst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</pc:docChg>
  </pc:docChgLst>
  <pc:docChgLst>
    <pc:chgData name="Amanda Palmer" userId="f95262f8-9c15-4d49-9acd-1109de817fe8" providerId="ADAL" clId="{255E0131-8F96-4AD5-9DD6-CD7CE8B8ABC1}"/>
    <pc:docChg chg="custSel modSld">
      <pc:chgData name="Amanda Palmer" userId="f95262f8-9c15-4d49-9acd-1109de817fe8" providerId="ADAL" clId="{255E0131-8F96-4AD5-9DD6-CD7CE8B8ABC1}" dt="2025-01-13T16:47:47" v="4" actId="12789"/>
      <pc:docMkLst>
        <pc:docMk/>
      </pc:docMkLst>
      <pc:sldChg chg="addSp delSp modSp mod">
        <pc:chgData name="Amanda Palmer" userId="f95262f8-9c15-4d49-9acd-1109de817fe8" providerId="ADAL" clId="{255E0131-8F96-4AD5-9DD6-CD7CE8B8ABC1}" dt="2025-01-13T16:47: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</pc:docChg>
  </pc:docChgLst>
  <pc:docChgLst>
    <pc:chgData name="Amanda Palmer" userId="f95262f8-9c15-4d49-9acd-1109de817fe8" providerId="ADAL" clId="{8AE3038A-892A-4E48-993E-5883E4B06C94}"/>
    <pc:docChg chg="custSel modSld">
      <pc:chgData name="Amanda Palmer" userId="f95262f8-9c15-4d49-9acd-1109de817fe8" providerId="ADAL" clId="{8AE3038A-892A-4E48-993E-5883E4B06C94}" dt="2024-11-01T16:42:35" v="5" actId="1076"/>
      <pc:docMkLst>
        <pc:docMk/>
      </pc:docMkLst>
      <pc:sldChg chg="addSp delSp modSp mod">
        <pc:chgData name="Amanda Palmer" userId="f95262f8-9c15-4d49-9acd-1109de817fe8" providerId="ADAL" clId="{8AE3038A-892A-4E48-993E-5883E4B06C94}" dt="2024-11-01T16:42:35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</pc:docChg>
  </pc:docChgLst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  <pc:docChgLst>
    <pc:chgData name="Amanda Palmer" userId="f95262f8-9c15-4d49-9acd-1109de817fe8" providerId="ADAL" clId="{2B9A7B59-33EF-40DA-A9E0-80789AA28518}"/>
    <pc:docChg chg="custSel modSld">
      <pc:chgData name="Amanda Palmer" userId="f95262f8-9c15-4d49-9acd-1109de817fe8" providerId="ADAL" clId="{2B9A7B59-33EF-40DA-A9E0-80789AA28518}" dt="2025-06-06T11:02:37.391" v="5" actId="12789"/>
      <pc:docMkLst>
        <pc:docMk/>
      </pc:docMkLst>
      <pc:sldChg chg="addSp delSp modSp mod">
        <pc:chgData name="Amanda Palmer" userId="f95262f8-9c15-4d49-9acd-1109de817fe8" providerId="ADAL" clId="{2B9A7B59-33EF-40DA-A9E0-80789AA28518}" dt="2025-06-06T11:02:37.391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DD012C1-F83A-449D-9205-62B5A01B50C6}"/>
    <pc:docChg chg="custSel modSld">
      <pc:chgData name="Amanda Palmer" userId="f95262f8-9c15-4d49-9acd-1109de817fe8" providerId="ADAL" clId="{3DD012C1-F83A-449D-9205-62B5A01B50C6}" dt="2025-07-11T11:09:43.289" v="7" actId="12789"/>
      <pc:docMkLst>
        <pc:docMk/>
      </pc:docMkLst>
      <pc:sldChg chg="addSp delSp modSp mod">
        <pc:chgData name="Amanda Palmer" userId="f95262f8-9c15-4d49-9acd-1109de817fe8" providerId="ADAL" clId="{3DD012C1-F83A-449D-9205-62B5A01B50C6}" dt="2025-07-11T11:09:43.289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2446711-D8DD-43B9-89DC-429CE1EACBD1}"/>
    <pc:docChg chg="custSel modSld">
      <pc:chgData name="Amanda Palmer" userId="f95262f8-9c15-4d49-9acd-1109de817fe8" providerId="ADAL" clId="{32446711-D8DD-43B9-89DC-429CE1EACBD1}" dt="2025-02-05T14:15:54.978" v="4" actId="12789"/>
      <pc:docMkLst>
        <pc:docMk/>
      </pc:docMkLst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FE45E3F-827C-4AD1-9979-DB12B76F4726}"/>
    <pc:docChg chg="custSel modSld">
      <pc:chgData name="Amanda Palmer" userId="f95262f8-9c15-4d49-9acd-1109de817fe8" providerId="ADAL" clId="{8FE45E3F-827C-4AD1-9979-DB12B76F4726}" dt="2025-03-06T11:28:15.605" v="4" actId="12789"/>
      <pc:docMkLst>
        <pc:docMk/>
      </pc:docMkLst>
      <pc:sldChg chg="addSp delSp modSp mod">
        <pc:chgData name="Amanda Palmer" userId="f95262f8-9c15-4d49-9acd-1109de817fe8" providerId="ADAL" clId="{8FE45E3F-827C-4AD1-9979-DB12B76F4726}" dt="2025-03-06T11:28:15.605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688B67-9D3D-8625-0331-46C840264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04A2D787-6B34-44F2-926A-DA3D5AE7C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127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2025-09-05T10:53:47Z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