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1BE09-5A64-4B48-A947-62E886E35E1E}" v="1" dt="2025-09-05T11:27:4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4BCF5D4-655B-4718-9E6C-C126B30F07C6}"/>
    <pc:docChg chg="custSel modSld">
      <pc:chgData name="Amanda Palmer" userId="f95262f8-9c15-4d49-9acd-1109de817fe8" providerId="ADAL" clId="{24BCF5D4-655B-4718-9E6C-C126B30F07C6}" dt="2025-08-12T12:18:11.624" v="4" actId="12789"/>
      <pc:docMkLst>
        <pc:docMk/>
      </pc:docMkLst>
      <pc:sldChg chg="addSp delSp modSp mod">
        <pc:chgData name="Amanda Palmer" userId="f95262f8-9c15-4d49-9acd-1109de817fe8" providerId="ADAL" clId="{24BCF5D4-655B-4718-9E6C-C126B30F07C6}" dt="2025-08-12T12:18:11.62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Amanda Palmer" userId="f95262f8-9c15-4d49-9acd-1109de817fe8" providerId="ADAL" clId="{F4E1BE09-5A64-4B48-A947-62E886E35E1E}"/>
    <pc:docChg chg="custSel modSld">
      <pc:chgData name="Amanda Palmer" userId="f95262f8-9c15-4d49-9acd-1109de817fe8" providerId="ADAL" clId="{F4E1BE09-5A64-4B48-A947-62E886E35E1E}" dt="2025-09-05T11:27:51.775" v="4" actId="12789"/>
      <pc:docMkLst>
        <pc:docMk/>
      </pc:docMkLst>
      <pc:sldChg chg="addSp delSp modSp mod">
        <pc:chgData name="Amanda Palmer" userId="f95262f8-9c15-4d49-9acd-1109de817fe8" providerId="ADAL" clId="{F4E1BE09-5A64-4B48-A947-62E886E35E1E}" dt="2025-09-05T11:27:51.775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F4E1BE09-5A64-4B48-A947-62E886E35E1E}" dt="2025-09-05T11:27:24.431" v="0" actId="478"/>
          <ac:picMkLst>
            <pc:docMk/>
            <pc:sldMk cId="220554243" sldId="265"/>
            <ac:picMk id="3" creationId="{1A362C65-EE1B-67A3-1DAD-067E64193987}"/>
          </ac:picMkLst>
        </pc:picChg>
        <pc:picChg chg="add mod">
          <ac:chgData name="Amanda Palmer" userId="f95262f8-9c15-4d49-9acd-1109de817fe8" providerId="ADAL" clId="{F4E1BE09-5A64-4B48-A947-62E886E35E1E}" dt="2025-09-05T11:27:51.775" v="4" actId="12789"/>
          <ac:picMkLst>
            <pc:docMk/>
            <pc:sldMk cId="220554243" sldId="265"/>
            <ac:picMk id="6" creationId="{1E695602-1E4A-0AEC-0458-E6DC13E5F5AF}"/>
          </ac:picMkLst>
        </pc:picChg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08AAD9-FF7D-4A0A-9B1B-968E07978995}"/>
    <pc:docChg chg="custSel modSld">
      <pc:chgData name="Amanda Palmer" userId="f95262f8-9c15-4d49-9acd-1109de817fe8" providerId="ADAL" clId="{3208AAD9-FF7D-4A0A-9B1B-968E07978995}" dt="2025-06-06T11:10:04.090" v="7" actId="12789"/>
      <pc:docMkLst>
        <pc:docMk/>
      </pc:docMkLst>
    </pc:docChg>
  </pc:docChgLst>
  <pc:docChgLst>
    <pc:chgData name="Amanda Palmer" userId="f95262f8-9c15-4d49-9acd-1109de817fe8" providerId="ADAL" clId="{40CB8BCE-19D8-43EE-B616-E1ABBE806BC8}"/>
    <pc:docChg chg="custSel modSld">
      <pc:chgData name="Amanda Palmer" userId="f95262f8-9c15-4d49-9acd-1109de817fe8" providerId="ADAL" clId="{40CB8BCE-19D8-43EE-B616-E1ABBE806BC8}" dt="2025-05-02T10:42:10.592" v="8" actId="12789"/>
      <pc:docMkLst>
        <pc:docMk/>
      </pc:docMkLst>
      <pc:sldChg chg="addSp delSp modSp mod">
        <pc:chgData name="Amanda Palmer" userId="f95262f8-9c15-4d49-9acd-1109de817fe8" providerId="ADAL" clId="{40CB8BCE-19D8-43EE-B616-E1ABBE806BC8}" dt="2025-05-02T10:42:10.592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Amanda Palmer" userId="f95262f8-9c15-4d49-9acd-1109de817fe8" providerId="ADAL" clId="{A5BF26B6-D122-44DA-9625-F847317E239E}"/>
    <pc:docChg chg="custSel modSld">
      <pc:chgData name="Amanda Palmer" userId="f95262f8-9c15-4d49-9acd-1109de817fe8" providerId="ADAL" clId="{A5BF26B6-D122-44DA-9625-F847317E239E}" dt="2025-07-11T11:25:49.397" v="5" actId="12789"/>
      <pc:docMkLst>
        <pc:docMk/>
      </pc:docMkLst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95602-1E4A-0AEC-0458-E6DC13E5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10391"/>
            <a:ext cx="6480000" cy="40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2025-09-05T11:27:58Z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