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6556D-84BF-4B9A-9C55-67A181FD405E}" v="1" dt="2025-10-03T09:52:17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B91D46A1-1EFF-4AD0-AEBE-58697470B0F7}"/>
    <pc:docChg chg="custSel modSld">
      <pc:chgData name="Amanda Palmer" userId="f95262f8-9c15-4d49-9acd-1109de817fe8" providerId="ADAL" clId="{B91D46A1-1EFF-4AD0-AEBE-58697470B0F7}" dt="2025-08-12T09:53:03.588" v="7" actId="12789"/>
      <pc:docMkLst>
        <pc:docMk/>
      </pc:docMkLst>
    </pc:docChg>
  </pc:docChgLst>
  <pc:docChgLst>
    <pc:chgData name="Brendan Clifford" userId="f8efe35b-a2be-4942-bb79-6dede4f95270" providerId="ADAL" clId="{AD78D9E8-D13A-44A9-9015-FE439E6A33D4}"/>
    <pc:docChg chg="custSel modSld">
      <pc:chgData name="Brendan Clifford" userId="f8efe35b-a2be-4942-bb79-6dede4f95270" providerId="ADAL" clId="{AD78D9E8-D13A-44A9-9015-FE439E6A33D4}" dt="2024-12-17T15:13:35.740" v="6" actId="12789"/>
      <pc:docMkLst>
        <pc:docMk/>
      </pc:docMkLst>
    </pc:docChg>
  </pc:docChgLst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</pc:docChg>
  </pc:docChgLst>
  <pc:docChgLst>
    <pc:chgData name="Amanda Palmer" userId="f95262f8-9c15-4d49-9acd-1109de817fe8" providerId="ADAL" clId="{9AD5E258-2547-423D-A68F-B3635CFB5E43}"/>
    <pc:docChg chg="custSel modSld">
      <pc:chgData name="Amanda Palmer" userId="f95262f8-9c15-4d49-9acd-1109de817fe8" providerId="ADAL" clId="{9AD5E258-2547-423D-A68F-B3635CFB5E43}" dt="2025-04-07T12:47:00.022" v="7" actId="12789"/>
      <pc:docMkLst>
        <pc:docMk/>
      </pc:docMkLst>
    </pc:docChg>
  </pc:docChgLst>
  <pc:docChgLst>
    <pc:chgData name="Amanda Palmer" userId="f95262f8-9c15-4d49-9acd-1109de817fe8" providerId="ADAL" clId="{C24570AE-518E-4BB3-B462-C452DF857905}"/>
    <pc:docChg chg="undo custSel modSld">
      <pc:chgData name="Amanda Palmer" userId="f95262f8-9c15-4d49-9acd-1109de817fe8" providerId="ADAL" clId="{C24570AE-518E-4BB3-B462-C452DF857905}" dt="2024-12-17T13:43:00.568" v="10" actId="14100"/>
      <pc:docMkLst>
        <pc:docMk/>
      </pc:docMkLst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92BE44D-0155-4A37-A29B-E9AC56171269}"/>
    <pc:docChg chg="custSel modSld">
      <pc:chgData name="Brendan Clifford" userId="f8efe35b-a2be-4942-bb79-6dede4f95270" providerId="ADAL" clId="{D92BE44D-0155-4A37-A29B-E9AC56171269}" dt="2024-11-07T09:58:34.612" v="4" actId="12789"/>
      <pc:docMkLst>
        <pc:docMk/>
      </pc:docMkLst>
    </pc:docChg>
  </pc:docChgLst>
  <pc:docChgLst>
    <pc:chgData name="Amanda Palmer" userId="f95262f8-9c15-4d49-9acd-1109de817fe8" providerId="ADAL" clId="{B6DD7BD2-114B-49C9-A31B-301B21831A37}"/>
    <pc:docChg chg="custSel modSld">
      <pc:chgData name="Amanda Palmer" userId="f95262f8-9c15-4d49-9acd-1109de817fe8" providerId="ADAL" clId="{B6DD7BD2-114B-49C9-A31B-301B21831A37}" dt="2025-02-05T14:09:39.508" v="4" actId="12789"/>
      <pc:docMkLst>
        <pc:docMk/>
      </pc:docMkLst>
    </pc:docChg>
  </pc:docChgLst>
  <pc:docChgLst>
    <pc:chgData name="Amanda Palmer" userId="f95262f8-9c15-4d49-9acd-1109de817fe8" providerId="ADAL" clId="{5A06556D-84BF-4B9A-9C55-67A181FD405E}"/>
    <pc:docChg chg="custSel modSld">
      <pc:chgData name="Amanda Palmer" userId="f95262f8-9c15-4d49-9acd-1109de817fe8" providerId="ADAL" clId="{5A06556D-84BF-4B9A-9C55-67A181FD405E}" dt="2025-10-03T09:52:28.119" v="4" actId="12789"/>
      <pc:docMkLst>
        <pc:docMk/>
      </pc:docMkLst>
      <pc:sldChg chg="addSp delSp modSp mod">
        <pc:chgData name="Amanda Palmer" userId="f95262f8-9c15-4d49-9acd-1109de817fe8" providerId="ADAL" clId="{5A06556D-84BF-4B9A-9C55-67A181FD405E}" dt="2025-10-03T09:52:28.119" v="4" actId="12789"/>
        <pc:sldMkLst>
          <pc:docMk/>
          <pc:sldMk cId="220554243" sldId="265"/>
        </pc:sldMkLst>
        <pc:picChg chg="del">
          <ac:chgData name="Amanda Palmer" userId="f95262f8-9c15-4d49-9acd-1109de817fe8" providerId="ADAL" clId="{5A06556D-84BF-4B9A-9C55-67A181FD405E}" dt="2025-10-03T09:52:15.795" v="0" actId="478"/>
          <ac:picMkLst>
            <pc:docMk/>
            <pc:sldMk cId="220554243" sldId="265"/>
            <ac:picMk id="3" creationId="{C09C52BE-05FC-1D94-EFC8-81334B83CD91}"/>
          </ac:picMkLst>
        </pc:picChg>
        <pc:picChg chg="add mod">
          <ac:chgData name="Amanda Palmer" userId="f95262f8-9c15-4d49-9acd-1109de817fe8" providerId="ADAL" clId="{5A06556D-84BF-4B9A-9C55-67A181FD405E}" dt="2025-10-03T09:52:28.119" v="4" actId="12789"/>
          <ac:picMkLst>
            <pc:docMk/>
            <pc:sldMk cId="220554243" sldId="265"/>
            <ac:picMk id="4" creationId="{1A224AD4-1DEA-3BC7-345C-1DDBDBAAE3FF}"/>
          </ac:picMkLst>
        </pc:picChg>
      </pc:sldChg>
    </pc:docChg>
  </pc:docChgLst>
  <pc:docChgLst>
    <pc:chgData name="Amanda Palmer" userId="f95262f8-9c15-4d49-9acd-1109de817fe8" providerId="ADAL" clId="{85E7FA4F-FCB3-42E7-8F78-E0D562578D24}"/>
    <pc:docChg chg="custSel modSld">
      <pc:chgData name="Amanda Palmer" userId="f95262f8-9c15-4d49-9acd-1109de817fe8" providerId="ADAL" clId="{85E7FA4F-FCB3-42E7-8F78-E0D562578D24}" dt="2024-11-01T16:28:52.936" v="6" actId="1076"/>
      <pc:docMkLst>
        <pc:docMk/>
      </pc:docMkLst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</pc:docChg>
  </pc:docChgLst>
  <pc:docChgLst>
    <pc:chgData name="Amanda Palmer" userId="f95262f8-9c15-4d49-9acd-1109de817fe8" providerId="ADAL" clId="{B2C37A47-4081-4BD0-9E0E-705E9FE5D936}"/>
    <pc:docChg chg="custSel modSld">
      <pc:chgData name="Amanda Palmer" userId="f95262f8-9c15-4d49-9acd-1109de817fe8" providerId="ADAL" clId="{B2C37A47-4081-4BD0-9E0E-705E9FE5D936}" dt="2025-03-06T11:22:48.427" v="7" actId="12789"/>
      <pc:docMkLst>
        <pc:docMk/>
      </pc:docMkLst>
      <pc:sldChg chg="addSp delSp modSp mod">
        <pc:chgData name="Amanda Palmer" userId="f95262f8-9c15-4d49-9acd-1109de817fe8" providerId="ADAL" clId="{B2C37A47-4081-4BD0-9E0E-705E9FE5D936}" dt="2025-03-06T11:22:48.427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28B01F8-DDC7-40AB-B207-327ED148A677}"/>
    <pc:docChg chg="custSel modSld">
      <pc:chgData name="Amanda Palmer" userId="f95262f8-9c15-4d49-9acd-1109de817fe8" providerId="ADAL" clId="{128B01F8-DDC7-40AB-B207-327ED148A677}" dt="2025-07-11T10:58:24.228" v="7" actId="12789"/>
      <pc:docMkLst>
        <pc:docMk/>
      </pc:docMkLst>
      <pc:sldChg chg="addSp delSp modSp mod">
        <pc:chgData name="Amanda Palmer" userId="f95262f8-9c15-4d49-9acd-1109de817fe8" providerId="ADAL" clId="{128B01F8-DDC7-40AB-B207-327ED148A677}" dt="2025-07-11T10:58:24.228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</pc:docChg>
  </pc:docChgLst>
  <pc:docChgLst>
    <pc:chgData name="Amanda Palmer" userId="f95262f8-9c15-4d49-9acd-1109de817fe8" providerId="ADAL" clId="{6020DCE7-ED59-4DFE-9DA9-AC2769442F32}"/>
    <pc:docChg chg="custSel modSld">
      <pc:chgData name="Amanda Palmer" userId="f95262f8-9c15-4d49-9acd-1109de817fe8" providerId="ADAL" clId="{6020DCE7-ED59-4DFE-9DA9-AC2769442F32}" dt="2025-09-05T10:39:53.333" v="4" actId="12789"/>
      <pc:docMkLst>
        <pc:docMk/>
      </pc:docMkLst>
      <pc:sldChg chg="addSp delSp modSp mod">
        <pc:chgData name="Amanda Palmer" userId="f95262f8-9c15-4d49-9acd-1109de817fe8" providerId="ADAL" clId="{6020DCE7-ED59-4DFE-9DA9-AC2769442F32}" dt="2025-09-05T10:39:53.333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C8B1F22-BE53-46AB-BFD2-79DD7E085987}"/>
    <pc:docChg chg="custSel modSld">
      <pc:chgData name="Amanda Palmer" userId="f95262f8-9c15-4d49-9acd-1109de817fe8" providerId="ADAL" clId="{9C8B1F22-BE53-46AB-BFD2-79DD7E085987}" dt="2025-05-02T09:57:58.855" v="7" actId="12789"/>
      <pc:docMkLst>
        <pc:docMk/>
      </pc:docMkLst>
      <pc:sldChg chg="addSp delSp modSp mod">
        <pc:chgData name="Amanda Palmer" userId="f95262f8-9c15-4d49-9acd-1109de817fe8" providerId="ADAL" clId="{9C8B1F22-BE53-46AB-BFD2-79DD7E085987}" dt="2025-05-02T09:57:58.855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8CE19F3-935D-4265-BB56-1180EA27C212}"/>
    <pc:docChg chg="custSel modSld">
      <pc:chgData name="Amanda Palmer" userId="f95262f8-9c15-4d49-9acd-1109de817fe8" providerId="ADAL" clId="{98CE19F3-935D-4265-BB56-1180EA27C212}" dt="2025-06-06T10:24:43.139" v="7" actId="12789"/>
      <pc:docMkLst>
        <pc:docMk/>
      </pc:docMkLst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</pc:docChg>
  </pc:docChgLst>
  <pc:docChgLst>
    <pc:chgData name="Amanda Palmer" userId="f95262f8-9c15-4d49-9acd-1109de817fe8" providerId="ADAL" clId="{5EF40B6D-4950-4752-B8AA-EFEBCCBDDE01}"/>
    <pc:docChg chg="custSel modSld">
      <pc:chgData name="Amanda Palmer" userId="f95262f8-9c15-4d49-9acd-1109de817fe8" providerId="ADAL" clId="{5EF40B6D-4950-4752-B8AA-EFEBCCBDDE01}" dt="2025-01-13T16:42:44.863" v="4" actId="12789"/>
      <pc:docMkLst>
        <pc:docMk/>
      </pc:docMkLst>
      <pc:sldChg chg="addSp delSp modSp mod">
        <pc:chgData name="Amanda Palmer" userId="f95262f8-9c15-4d49-9acd-1109de817fe8" providerId="ADAL" clId="{5EF40B6D-4950-4752-B8AA-EFEBCCBDDE01}" dt="2025-01-13T16:42:44.863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D97A6AF-C764-4072-9354-DB458AC7115A}"/>
    <pc:docChg chg="undo custSel modSld">
      <pc:chgData name="Amanda Palmer" userId="f95262f8-9c15-4d49-9acd-1109de817fe8" providerId="ADAL" clId="{CD97A6AF-C764-4072-9354-DB458AC7115A}" dt="2024-10-02T15:33:04.047" v="14" actId="12788"/>
      <pc:docMkLst>
        <pc:docMk/>
      </pc:docMkLst>
    </pc:docChg>
  </pc:docChgLst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1-07T10:20:36.165" v="10" actId="12789"/>
      <pc:docMkLst>
        <pc:docMk/>
      </pc:docMkLst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224AD4-1DEA-3BC7-345C-1DDBDBAAE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37B13-2040-41E4-A16E-4BEB3D75E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129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2025-10-03T09:52:33Z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