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4B44F-04B2-42FA-9950-D116D33473C6}" v="1" dt="2025-10-03T09:54:44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C984B44F-04B2-42FA-9950-D116D33473C6}"/>
    <pc:docChg chg="custSel modSld">
      <pc:chgData name="Amanda Palmer" userId="f95262f8-9c15-4d49-9acd-1109de817fe8" providerId="ADAL" clId="{C984B44F-04B2-42FA-9950-D116D33473C6}" dt="2025-10-03T09:54:59.348" v="4" actId="12789"/>
      <pc:docMkLst>
        <pc:docMk/>
      </pc:docMkLst>
      <pc:sldChg chg="modSp mod">
        <pc:chgData name="Amanda Palmer" userId="f95262f8-9c15-4d49-9acd-1109de817fe8" providerId="ADAL" clId="{C984B44F-04B2-42FA-9950-D116D33473C6}" dt="2025-10-03T09:54:59.348" v="4" actId="12789"/>
        <pc:sldMkLst>
          <pc:docMk/>
          <pc:sldMk cId="220554243" sldId="265"/>
        </pc:sldMkLst>
        <pc:picChg chg="mod">
          <ac:chgData name="Amanda Palmer" userId="f95262f8-9c15-4d49-9acd-1109de817fe8" providerId="ADAL" clId="{C984B44F-04B2-42FA-9950-D116D33473C6}" dt="2025-10-03T09:54:59.348" v="4" actId="12789"/>
          <ac:picMkLst>
            <pc:docMk/>
            <pc:sldMk cId="220554243" sldId="265"/>
            <ac:picMk id="4" creationId="{6FC7DC6E-54CB-67FB-907F-82FEE997EAEF}"/>
          </ac:picMkLst>
        </pc:picChg>
      </pc:sldChg>
    </pc:docChg>
  </pc:docChgLst>
  <pc:docChgLst>
    <pc:chgData name="Amanda Palmer" userId="f95262f8-9c15-4d49-9acd-1109de817fe8" providerId="ADAL" clId="{3E91F980-DDCD-44CB-AEBE-519F996F015A}"/>
    <pc:docChg chg="custSel modSld">
      <pc:chgData name="Amanda Palmer" userId="f95262f8-9c15-4d49-9acd-1109de817fe8" providerId="ADAL" clId="{3E91F980-DDCD-44CB-AEBE-519F996F015A}" dt="2025-04-07T12:50:08.621" v="9" actId="12789"/>
      <pc:docMkLst>
        <pc:docMk/>
      </pc:docMkLst>
      <pc:sldChg chg="addSp delSp modSp mod">
        <pc:chgData name="Amanda Palmer" userId="f95262f8-9c15-4d49-9acd-1109de817fe8" providerId="ADAL" clId="{3E91F980-DDCD-44CB-AEBE-519F996F015A}" dt="2025-04-07T12:50:08.621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82A9A9-00B3-4274-8F9B-6C52DD89E04B}"/>
    <pc:docChg chg="custSel modSld">
      <pc:chgData name="Amanda Palmer" userId="f95262f8-9c15-4d49-9acd-1109de817fe8" providerId="ADAL" clId="{F182A9A9-00B3-4274-8F9B-6C52DD89E04B}" dt="2024-12-17T13:44:44.154" v="8" actId="12789"/>
      <pc:docMkLst>
        <pc:docMk/>
      </pc:docMkLst>
    </pc:docChg>
  </pc:docChgLst>
  <pc:docChgLst>
    <pc:chgData name="Brendan Clifford" userId="f8efe35b-a2be-4942-bb79-6dede4f95270" providerId="ADAL" clId="{F7210CA2-66E0-4646-893B-D49138A0A3EE}"/>
    <pc:docChg chg="custSel modSld">
      <pc:chgData name="Brendan Clifford" userId="f8efe35b-a2be-4942-bb79-6dede4f95270" providerId="ADAL" clId="{F7210CA2-66E0-4646-893B-D49138A0A3EE}" dt="2024-11-07T09:58:56.344" v="4" actId="12789"/>
      <pc:docMkLst>
        <pc:docMk/>
      </pc:docMkLst>
      <pc:sldChg chg="addSp delSp modSp mod">
        <pc:chgData name="Brendan Clifford" userId="f8efe35b-a2be-4942-bb79-6dede4f95270" providerId="ADAL" clId="{F7210CA2-66E0-4646-893B-D49138A0A3EE}" dt="2024-11-07T09:58:56.34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AAF1425-D8A3-4726-9765-7FC78917D85E}"/>
    <pc:docChg chg="custSel modSld">
      <pc:chgData name="Amanda Palmer" userId="f95262f8-9c15-4d49-9acd-1109de817fe8" providerId="ADAL" clId="{0AAF1425-D8A3-4726-9765-7FC78917D85E}" dt="2025-09-05T10:44:44.803" v="4" actId="12789"/>
      <pc:docMkLst>
        <pc:docMk/>
      </pc:docMkLst>
      <pc:sldChg chg="addSp delSp modSp mod">
        <pc:chgData name="Amanda Palmer" userId="f95262f8-9c15-4d49-9acd-1109de817fe8" providerId="ADAL" clId="{0AAF1425-D8A3-4726-9765-7FC78917D85E}" dt="2025-09-05T10:44:44.80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</pc:docChg>
  </pc:docChgLst>
  <pc:docChgLst>
    <pc:chgData name="Amanda Palmer" userId="f95262f8-9c15-4d49-9acd-1109de817fe8" providerId="ADAL" clId="{332E12F4-6D8D-4D77-B327-A4EFA296A726}"/>
    <pc:docChg chg="custSel modSld">
      <pc:chgData name="Amanda Palmer" userId="f95262f8-9c15-4d49-9acd-1109de817fe8" providerId="ADAL" clId="{332E12F4-6D8D-4D77-B327-A4EFA296A726}" dt="2024-11-01T16:28:22.913" v="6" actId="1076"/>
      <pc:docMkLst>
        <pc:docMk/>
      </pc:docMkLst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  <pc:docChgLst>
    <pc:chgData name="Amanda Palmer" userId="f95262f8-9c15-4d49-9acd-1109de817fe8" providerId="ADAL" clId="{6C24EF0F-D8D7-4101-A81D-FA12932B747F}"/>
    <pc:docChg chg="custSel modSld">
      <pc:chgData name="Amanda Palmer" userId="f95262f8-9c15-4d49-9acd-1109de817fe8" providerId="ADAL" clId="{6C24EF0F-D8D7-4101-A81D-FA12932B747F}" dt="2025-03-06T11:24:24.604" v="4" actId="12789"/>
      <pc:docMkLst>
        <pc:docMk/>
      </pc:docMkLst>
    </pc:docChg>
  </pc:docChgLst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E257C96-7A2E-4C83-BCF0-8A3322D9A081}"/>
    <pc:docChg chg="custSel modSld">
      <pc:chgData name="Amanda Palmer" userId="f95262f8-9c15-4d49-9acd-1109de817fe8" providerId="ADAL" clId="{1E257C96-7A2E-4C83-BCF0-8A3322D9A081}" dt="2025-05-02T10:10:23.742" v="9" actId="12789"/>
      <pc:docMkLst>
        <pc:docMk/>
      </pc:docMkLst>
      <pc:sldChg chg="addSp delSp modSp mod">
        <pc:chgData name="Amanda Palmer" userId="f95262f8-9c15-4d49-9acd-1109de817fe8" providerId="ADAL" clId="{1E257C96-7A2E-4C83-BCF0-8A3322D9A081}" dt="2025-05-02T10:10:23.742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</pc:docChg>
  </pc:docChgLst>
  <pc:docChgLst>
    <pc:chgData name="Amanda Palmer" userId="f95262f8-9c15-4d49-9acd-1109de817fe8" providerId="ADAL" clId="{EF3B13E9-C787-43AB-A4CB-C8D9EC63AE36}"/>
    <pc:docChg chg="custSel modSld">
      <pc:chgData name="Amanda Palmer" userId="f95262f8-9c15-4d49-9acd-1109de817fe8" providerId="ADAL" clId="{EF3B13E9-C787-43AB-A4CB-C8D9EC63AE36}" dt="2025-08-12T11:52:32.393" v="8" actId="12789"/>
      <pc:docMkLst>
        <pc:docMk/>
      </pc:docMkLst>
      <pc:sldChg chg="addSp delSp modSp mod">
        <pc:chgData name="Amanda Palmer" userId="f95262f8-9c15-4d49-9acd-1109de817fe8" providerId="ADAL" clId="{EF3B13E9-C787-43AB-A4CB-C8D9EC63AE36}" dt="2025-08-12T11:52:32.393" v="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</pc:docChg>
  </pc:docChgLst>
  <pc:docChgLst>
    <pc:chgData name="Amanda Palmer" userId="f95262f8-9c15-4d49-9acd-1109de817fe8" providerId="ADAL" clId="{6DADB10C-FE6A-4392-8889-BB36E835DE24}"/>
    <pc:docChg chg="custSel modSld">
      <pc:chgData name="Amanda Palmer" userId="f95262f8-9c15-4d49-9acd-1109de817fe8" providerId="ADAL" clId="{6DADB10C-FE6A-4392-8889-BB36E835DE24}" dt="2025-06-06T10:52:55.946" v="10" actId="12789"/>
      <pc:docMkLst>
        <pc:docMk/>
      </pc:docMkLst>
    </pc:docChg>
  </pc:docChgLst>
  <pc:docChgLst>
    <pc:chgData name="Amanda Palmer" userId="f95262f8-9c15-4d49-9acd-1109de817fe8" providerId="ADAL" clId="{65830267-9CB0-45C3-A52F-A302AE914BC4}"/>
    <pc:docChg chg="custSel modSld">
      <pc:chgData name="Amanda Palmer" userId="f95262f8-9c15-4d49-9acd-1109de817fe8" providerId="ADAL" clId="{65830267-9CB0-45C3-A52F-A302AE914BC4}" dt="2025-02-05T14:11:16.379" v="4" actId="12788"/>
      <pc:docMkLst>
        <pc:docMk/>
      </pc:docMkLst>
      <pc:sldChg chg="addSp delSp modSp mod">
        <pc:chgData name="Amanda Palmer" userId="f95262f8-9c15-4d49-9acd-1109de817fe8" providerId="ADAL" clId="{65830267-9CB0-45C3-A52F-A302AE914BC4}" dt="2025-02-05T14:11:16.379" v="4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</pc:docChg>
  </pc:docChgLst>
  <pc:docChgLst>
    <pc:chgData name="Amanda Palmer" userId="f95262f8-9c15-4d49-9acd-1109de817fe8" providerId="ADAL" clId="{21EDEF22-AB61-40C0-A5DB-D339CA87B3C5}"/>
    <pc:docChg chg="custSel modSld">
      <pc:chgData name="Amanda Palmer" userId="f95262f8-9c15-4d49-9acd-1109de817fe8" providerId="ADAL" clId="{21EDEF22-AB61-40C0-A5DB-D339CA87B3C5}" dt="2025-01-13T16:44:00.335" v="5" actId="12789"/>
      <pc:docMkLst>
        <pc:docMk/>
      </pc:docMkLst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</pc:docChg>
  </pc:docChgLst>
  <pc:docChgLst>
    <pc:chgData name="Amanda Palmer" userId="f95262f8-9c15-4d49-9acd-1109de817fe8" providerId="ADAL" clId="{6575FF05-83C4-4462-921C-FE58B27A10A9}"/>
    <pc:docChg chg="custSel modSld">
      <pc:chgData name="Amanda Palmer" userId="f95262f8-9c15-4d49-9acd-1109de817fe8" providerId="ADAL" clId="{6575FF05-83C4-4462-921C-FE58B27A10A9}" dt="2025-07-11T11:02:43.978" v="7" actId="12789"/>
      <pc:docMkLst>
        <pc:docMk/>
      </pc:docMkLst>
      <pc:sldChg chg="addSp delSp modSp mod">
        <pc:chgData name="Amanda Palmer" userId="f95262f8-9c15-4d49-9acd-1109de817fe8" providerId="ADAL" clId="{6575FF05-83C4-4462-921C-FE58B27A10A9}" dt="2025-07-11T11:02:43.978" v="7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7DC6E-54CB-67FB-907F-82FEE997E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6C328DE5-D278-45A4-B80B-15D402516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98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2025-10-03T09:55:01Z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