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9D538-9071-481C-9B1A-AB957BDB536A}" v="1" dt="2025-10-03T10:06:0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FF5A2FF4-6859-4035-9636-053980BD8A83}"/>
    <pc:docChg chg="custSel modSld">
      <pc:chgData name="Amanda Palmer" userId="f95262f8-9c15-4d49-9acd-1109de817fe8" providerId="ADAL" clId="{FF5A2FF4-6859-4035-9636-053980BD8A83}" dt="2025-06-06T10:56:53.917" v="7" actId="12789"/>
      <pc:docMkLst>
        <pc:docMk/>
      </pc:docMkLst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CB2FE66-6E45-46CB-A5E4-22BED7A6FC47}"/>
    <pc:docChg chg="custSel modSld">
      <pc:chgData name="Amanda Palmer" userId="f95262f8-9c15-4d49-9acd-1109de817fe8" providerId="ADAL" clId="{4CB2FE66-6E45-46CB-A5E4-22BED7A6FC47}" dt="2025-08-12T11:54:52.429" v="7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CBA38FE-5B71-49BD-8CA6-D0153C8FBB51}"/>
    <pc:docChg chg="custSel modSld">
      <pc:chgData name="Amanda Palmer" userId="f95262f8-9c15-4d49-9acd-1109de817fe8" providerId="ADAL" clId="{1CBA38FE-5B71-49BD-8CA6-D0153C8FBB51}" dt="2025-09-05T10:49:27.331" v="4" actId="12789"/>
      <pc:docMkLst>
        <pc:docMk/>
      </pc:docMkLst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F59D538-9071-481C-9B1A-AB957BDB536A}"/>
    <pc:docChg chg="custSel modSld">
      <pc:chgData name="Amanda Palmer" userId="f95262f8-9c15-4d49-9acd-1109de817fe8" providerId="ADAL" clId="{3F59D538-9071-481C-9B1A-AB957BDB536A}" dt="2025-10-03T10:06:36.590" v="4" actId="12789"/>
      <pc:docMkLst>
        <pc:docMk/>
      </pc:docMkLst>
      <pc:sldChg chg="addSp delSp modSp mod">
        <pc:chgData name="Amanda Palmer" userId="f95262f8-9c15-4d49-9acd-1109de817fe8" providerId="ADAL" clId="{3F59D538-9071-481C-9B1A-AB957BDB536A}" dt="2025-10-03T10:06:36.590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3F59D538-9071-481C-9B1A-AB957BDB536A}" dt="2025-10-03T10:06:06.752" v="0" actId="478"/>
          <ac:picMkLst>
            <pc:docMk/>
            <pc:sldMk cId="220554243" sldId="265"/>
            <ac:picMk id="3" creationId="{BD4C1264-BB47-7F19-261C-0772F1A5D42A}"/>
          </ac:picMkLst>
        </pc:picChg>
        <pc:picChg chg="add mod">
          <ac:chgData name="Amanda Palmer" userId="f95262f8-9c15-4d49-9acd-1109de817fe8" providerId="ADAL" clId="{3F59D538-9071-481C-9B1A-AB957BDB536A}" dt="2025-10-03T10:06:36.590" v="4" actId="12789"/>
          <ac:picMkLst>
            <pc:docMk/>
            <pc:sldMk cId="220554243" sldId="265"/>
            <ac:picMk id="4" creationId="{24C0FDF8-1DD3-710B-5541-829D137E897F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C0FDF8-1DD3-710B-5541-829D137E8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2025-10-03T10:06:44Z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