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D24E1-D9E0-4B74-B482-19FFEC3CF59D}" v="1" dt="2025-10-03T10:08:43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60F5A8F4-5CCF-4437-809A-F99D654CF8E1}"/>
    <pc:docChg chg="custSel modSld">
      <pc:chgData name="Amanda Palmer" userId="f95262f8-9c15-4d49-9acd-1109de817fe8" providerId="ADAL" clId="{60F5A8F4-5CCF-4437-809A-F99D654CF8E1}" dt="2025-04-07T12:56:20.359" v="7" actId="12789"/>
      <pc:docMkLst>
        <pc:docMk/>
      </pc:docMkLst>
    </pc:docChg>
  </pc:docChgLst>
  <pc:docChgLst>
    <pc:chgData name="Amanda Palmer" userId="f95262f8-9c15-4d49-9acd-1109de817fe8" providerId="ADAL" clId="{F8AD24E1-D9E0-4B74-B482-19FFEC3CF59D}"/>
    <pc:docChg chg="custSel modSld">
      <pc:chgData name="Amanda Palmer" userId="f95262f8-9c15-4d49-9acd-1109de817fe8" providerId="ADAL" clId="{F8AD24E1-D9E0-4B74-B482-19FFEC3CF59D}" dt="2025-10-03T10:08:58.759" v="4" actId="12789"/>
      <pc:docMkLst>
        <pc:docMk/>
      </pc:docMkLst>
      <pc:sldChg chg="modSp mod">
        <pc:chgData name="Amanda Palmer" userId="f95262f8-9c15-4d49-9acd-1109de817fe8" providerId="ADAL" clId="{F8AD24E1-D9E0-4B74-B482-19FFEC3CF59D}" dt="2025-10-03T10:08:58.759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F8AD24E1-D9E0-4B74-B482-19FFEC3CF59D}" dt="2025-10-03T10:08:58.759" v="4" actId="12789"/>
          <ac:picMkLst>
            <pc:docMk/>
            <pc:sldMk cId="220554243" sldId="265"/>
            <ac:picMk id="4" creationId="{7BCDFC4A-11B6-7C25-0D5B-DE670F6C2D56}"/>
          </ac:picMkLst>
        </pc:picChg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B9A7B59-33EF-40DA-A9E0-80789AA28518}"/>
    <pc:docChg chg="custSel modSld">
      <pc:chgData name="Amanda Palmer" userId="f95262f8-9c15-4d49-9acd-1109de817fe8" providerId="ADAL" clId="{2B9A7B59-33EF-40DA-A9E0-80789AA28518}" dt="2025-06-06T11:02:37.391" v="5" actId="12789"/>
      <pc:docMkLst>
        <pc:docMk/>
      </pc:docMkLst>
      <pc:sldChg chg="addSp delSp modSp mod">
        <pc:chgData name="Amanda Palmer" userId="f95262f8-9c15-4d49-9acd-1109de817fe8" providerId="ADAL" clId="{2B9A7B59-33EF-40DA-A9E0-80789AA28518}" dt="2025-06-06T11:02:37.391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DA2CE0D-06D8-491B-B7B7-DCC4041CA1E1}"/>
    <pc:docChg chg="custSel modSld">
      <pc:chgData name="Amanda Palmer" userId="f95262f8-9c15-4d49-9acd-1109de817fe8" providerId="ADAL" clId="{3DA2CE0D-06D8-491B-B7B7-DCC4041CA1E1}" dt="2025-08-12T12:03:24.594" v="7" actId="12789"/>
      <pc:docMkLst>
        <pc:docMk/>
      </pc:docMkLst>
      <pc:sldChg chg="addSp delSp modSp mod">
        <pc:chgData name="Amanda Palmer" userId="f95262f8-9c15-4d49-9acd-1109de817fe8" providerId="ADAL" clId="{3DA2CE0D-06D8-491B-B7B7-DCC4041CA1E1}" dt="2025-08-12T12:03:24.594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  <pc:docChgLst>
    <pc:chgData name="Amanda Palmer" userId="f95262f8-9c15-4d49-9acd-1109de817fe8" providerId="ADAL" clId="{3DD012C1-F83A-449D-9205-62B5A01B50C6}"/>
    <pc:docChg chg="custSel modSld">
      <pc:chgData name="Amanda Palmer" userId="f95262f8-9c15-4d49-9acd-1109de817fe8" providerId="ADAL" clId="{3DD012C1-F83A-449D-9205-62B5A01B50C6}" dt="2025-07-11T11:09:43.289" v="7" actId="12789"/>
      <pc:docMkLst>
        <pc:docMk/>
      </pc:docMkLst>
      <pc:sldChg chg="addSp delSp modSp mod">
        <pc:chgData name="Amanda Palmer" userId="f95262f8-9c15-4d49-9acd-1109de817fe8" providerId="ADAL" clId="{3DD012C1-F83A-449D-9205-62B5A01B50C6}" dt="2025-07-11T11:09:43.289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Amanda Palmer" userId="f95262f8-9c15-4d49-9acd-1109de817fe8" providerId="ADAL" clId="{AF171FD3-954F-430D-8E12-9E3F3F5157CA}"/>
    <pc:docChg chg="custSel modSld">
      <pc:chgData name="Amanda Palmer" userId="f95262f8-9c15-4d49-9acd-1109de817fe8" providerId="ADAL" clId="{AF171FD3-954F-430D-8E12-9E3F3F5157CA}" dt="2025-05-02T10:22:26.182" v="9" actId="12789"/>
      <pc:docMkLst>
        <pc:docMk/>
      </pc:docMkLst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DB4EA6C-D1F7-41CA-BC4F-D43D86EE1540}"/>
    <pc:docChg chg="custSel modSld">
      <pc:chgData name="Amanda Palmer" userId="f95262f8-9c15-4d49-9acd-1109de817fe8" providerId="ADAL" clId="{8DB4EA6C-D1F7-41CA-BC4F-D43D86EE1540}" dt="2025-09-05T10:53:42.979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DFC4A-11B6-7C25-0D5B-DE670F6C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2025-10-03T10:09:05Z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