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44DBD-826D-4E9B-B953-CBEE08830EB8}" v="5" dt="2025-11-07T12:22:23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15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B91D46A1-1EFF-4AD0-AEBE-58697470B0F7}"/>
    <pc:docChg chg="custSel modSld">
      <pc:chgData name="Amanda Palmer" userId="f95262f8-9c15-4d49-9acd-1109de817fe8" providerId="ADAL" clId="{B91D46A1-1EFF-4AD0-AEBE-58697470B0F7}" dt="2025-08-12T09:53:03.588" v="7" actId="12789"/>
      <pc:docMkLst>
        <pc:docMk/>
      </pc:docMkLst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</pc:docChg>
  </pc:docChgLst>
  <pc:docChgLst>
    <pc:chgData name="Amanda Palmer" userId="f95262f8-9c15-4d49-9acd-1109de817fe8" providerId="ADAL" clId="{9AD5E258-2547-423D-A68F-B3635CFB5E43}"/>
    <pc:docChg chg="custSel modSld">
      <pc:chgData name="Amanda Palmer" userId="f95262f8-9c15-4d49-9acd-1109de817fe8" providerId="ADAL" clId="{9AD5E258-2547-423D-A68F-B3635CFB5E43}" dt="2025-04-07T12:47:00.022" v="7" actId="12789"/>
      <pc:docMkLst>
        <pc:docMk/>
      </pc:docMkLst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0444DBD-826D-4E9B-B953-CBEE08830EB8}"/>
    <pc:docChg chg="custSel modSld">
      <pc:chgData name="Amanda Palmer" userId="f95262f8-9c15-4d49-9acd-1109de817fe8" providerId="ADAL" clId="{50444DBD-826D-4E9B-B953-CBEE08830EB8}" dt="2025-11-07T12:22:54.492" v="12" actId="12789"/>
      <pc:docMkLst>
        <pc:docMk/>
      </pc:docMkLst>
      <pc:sldChg chg="addSp delSp modSp mod">
        <pc:chgData name="Amanda Palmer" userId="f95262f8-9c15-4d49-9acd-1109de817fe8" providerId="ADAL" clId="{50444DBD-826D-4E9B-B953-CBEE08830EB8}" dt="2025-11-07T12:22:54.492" v="12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50444DBD-826D-4E9B-B953-CBEE08830EB8}" dt="2025-11-07T12:22:23.646" v="5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del">
          <ac:chgData name="Amanda Palmer" userId="f95262f8-9c15-4d49-9acd-1109de817fe8" providerId="ADAL" clId="{50444DBD-826D-4E9B-B953-CBEE08830EB8}" dt="2025-11-07T12:22:08.871" v="0" actId="478"/>
          <ac:picMkLst>
            <pc:docMk/>
            <pc:sldMk cId="220554243" sldId="265"/>
            <ac:picMk id="4" creationId="{1A224AD4-1DEA-3BC7-345C-1DDBDBAAE3FF}"/>
          </ac:picMkLst>
        </pc:picChg>
        <pc:picChg chg="add mod">
          <ac:chgData name="Amanda Palmer" userId="f95262f8-9c15-4d49-9acd-1109de817fe8" providerId="ADAL" clId="{50444DBD-826D-4E9B-B953-CBEE08830EB8}" dt="2025-11-07T12:22:54.492" v="12" actId="12789"/>
          <ac:picMkLst>
            <pc:docMk/>
            <pc:sldMk cId="220554243" sldId="265"/>
            <ac:picMk id="6" creationId="{5406A462-AB1D-6B12-2C8B-AC6D8FCBCC38}"/>
          </ac:picMkLst>
        </pc:picChg>
      </pc:sldChg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Amanda Palmer" userId="f95262f8-9c15-4d49-9acd-1109de817fe8" providerId="ADAL" clId="{B6DD7BD2-114B-49C9-A31B-301B21831A37}"/>
    <pc:docChg chg="custSel modSld">
      <pc:chgData name="Amanda Palmer" userId="f95262f8-9c15-4d49-9acd-1109de817fe8" providerId="ADAL" clId="{B6DD7BD2-114B-49C9-A31B-301B21831A37}" dt="2025-02-05T14:09:39.508" v="4" actId="12789"/>
      <pc:docMkLst>
        <pc:docMk/>
      </pc:docMkLst>
    </pc:docChg>
  </pc:docChgLst>
  <pc:docChgLst>
    <pc:chgData name="Amanda Palmer" userId="f95262f8-9c15-4d49-9acd-1109de817fe8" providerId="ADAL" clId="{5A06556D-84BF-4B9A-9C55-67A181FD405E}"/>
    <pc:docChg chg="custSel modSld">
      <pc:chgData name="Amanda Palmer" userId="f95262f8-9c15-4d49-9acd-1109de817fe8" providerId="ADAL" clId="{5A06556D-84BF-4B9A-9C55-67A181FD405E}" dt="2025-10-03T09:52:28.119" v="4" actId="12789"/>
      <pc:docMkLst>
        <pc:docMk/>
      </pc:docMkLst>
      <pc:sldChg chg="addSp delSp modSp mod">
        <pc:chgData name="Amanda Palmer" userId="f95262f8-9c15-4d49-9acd-1109de817fe8" providerId="ADAL" clId="{5A06556D-84BF-4B9A-9C55-67A181FD405E}" dt="2025-10-03T09:52:28.119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</pc:docChg>
  </pc:docChgLst>
  <pc:docChgLst>
    <pc:chgData name="Amanda Palmer" userId="f95262f8-9c15-4d49-9acd-1109de817fe8" providerId="ADAL" clId="{B2C37A47-4081-4BD0-9E0E-705E9FE5D936}"/>
    <pc:docChg chg="custSel modSld">
      <pc:chgData name="Amanda Palmer" userId="f95262f8-9c15-4d49-9acd-1109de817fe8" providerId="ADAL" clId="{B2C37A47-4081-4BD0-9E0E-705E9FE5D936}" dt="2025-03-06T11:22:48.427" v="7" actId="12789"/>
      <pc:docMkLst>
        <pc:docMk/>
      </pc:docMkLst>
      <pc:sldChg chg="addSp delSp modSp mod">
        <pc:chgData name="Amanda Palmer" userId="f95262f8-9c15-4d49-9acd-1109de817fe8" providerId="ADAL" clId="{B2C37A47-4081-4BD0-9E0E-705E9FE5D936}" dt="2025-03-06T11:22:48.427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28B01F8-DDC7-40AB-B207-327ED148A677}"/>
    <pc:docChg chg="custSel modSld">
      <pc:chgData name="Amanda Palmer" userId="f95262f8-9c15-4d49-9acd-1109de817fe8" providerId="ADAL" clId="{128B01F8-DDC7-40AB-B207-327ED148A677}" dt="2025-07-11T10:58:24.228" v="7" actId="12789"/>
      <pc:docMkLst>
        <pc:docMk/>
      </pc:docMkLst>
      <pc:sldChg chg="addSp delSp modSp mod">
        <pc:chgData name="Amanda Palmer" userId="f95262f8-9c15-4d49-9acd-1109de817fe8" providerId="ADAL" clId="{128B01F8-DDC7-40AB-B207-327ED148A677}" dt="2025-07-11T10:58:24.228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Amanda Palmer" userId="f95262f8-9c15-4d49-9acd-1109de817fe8" providerId="ADAL" clId="{6020DCE7-ED59-4DFE-9DA9-AC2769442F32}"/>
    <pc:docChg chg="custSel modSld">
      <pc:chgData name="Amanda Palmer" userId="f95262f8-9c15-4d49-9acd-1109de817fe8" providerId="ADAL" clId="{6020DCE7-ED59-4DFE-9DA9-AC2769442F32}" dt="2025-09-05T10:39:53.333" v="4" actId="12789"/>
      <pc:docMkLst>
        <pc:docMk/>
      </pc:docMkLst>
      <pc:sldChg chg="addSp delSp modSp mod">
        <pc:chgData name="Amanda Palmer" userId="f95262f8-9c15-4d49-9acd-1109de817fe8" providerId="ADAL" clId="{6020DCE7-ED59-4DFE-9DA9-AC2769442F32}" dt="2025-09-05T10:39:53.333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C8B1F22-BE53-46AB-BFD2-79DD7E085987}"/>
    <pc:docChg chg="custSel modSld">
      <pc:chgData name="Amanda Palmer" userId="f95262f8-9c15-4d49-9acd-1109de817fe8" providerId="ADAL" clId="{9C8B1F22-BE53-46AB-BFD2-79DD7E085987}" dt="2025-05-02T09:57:58.855" v="7" actId="12789"/>
      <pc:docMkLst>
        <pc:docMk/>
      </pc:docMkLst>
      <pc:sldChg chg="addSp delSp modSp mod">
        <pc:chgData name="Amanda Palmer" userId="f95262f8-9c15-4d49-9acd-1109de817fe8" providerId="ADAL" clId="{9C8B1F22-BE53-46AB-BFD2-79DD7E085987}" dt="2025-05-02T09:57:58.855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8CE19F3-935D-4265-BB56-1180EA27C212}"/>
    <pc:docChg chg="custSel modSld">
      <pc:chgData name="Amanda Palmer" userId="f95262f8-9c15-4d49-9acd-1109de817fe8" providerId="ADAL" clId="{98CE19F3-935D-4265-BB56-1180EA27C212}" dt="2025-06-06T10:24:43.139" v="7" actId="12789"/>
      <pc:docMkLst>
        <pc:docMk/>
      </pc:docMkLst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06A462-AB1D-6B12-2C8B-AC6D8FCBC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3d69498fd9bbe6a7e63e8e321d83405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112d80ebd43e4a247c4c1ce4f19a09d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F40BF908-D0EA-46FA-9826-E496E1C70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2025-11-07T12:23:01Z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