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746C4-53B2-42BB-9928-8F32758FA364}" v="3" dt="2025-11-07T12:26:5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15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0AAF1425-D8A3-4726-9765-7FC78917D85E}"/>
    <pc:docChg chg="custSel modSld">
      <pc:chgData name="Amanda Palmer" userId="f95262f8-9c15-4d49-9acd-1109de817fe8" providerId="ADAL" clId="{0AAF1425-D8A3-4726-9765-7FC78917D85E}" dt="2025-09-05T10:44:44.803" v="4" actId="12789"/>
      <pc:docMkLst>
        <pc:docMk/>
      </pc:docMkLst>
      <pc:sldChg chg="addSp delSp modSp mod">
        <pc:chgData name="Amanda Palmer" userId="f95262f8-9c15-4d49-9acd-1109de817fe8" providerId="ADAL" clId="{0AAF1425-D8A3-4726-9765-7FC78917D85E}" dt="2025-09-05T10:44:44.80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</pc:docChg>
  </pc:docChgLst>
  <pc:docChgLst>
    <pc:chgData name="Amanda Palmer" userId="f95262f8-9c15-4d49-9acd-1109de817fe8" providerId="ADAL" clId="{C984B44F-04B2-42FA-9950-D116D33473C6}"/>
    <pc:docChg chg="custSel modSld">
      <pc:chgData name="Amanda Palmer" userId="f95262f8-9c15-4d49-9acd-1109de817fe8" providerId="ADAL" clId="{C984B44F-04B2-42FA-9950-D116D33473C6}" dt="2025-10-03T09:54:59.348" v="4" actId="12789"/>
      <pc:docMkLst>
        <pc:docMk/>
      </pc:docMkLst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F0746C4-53B2-42BB-9928-8F32758FA364}"/>
    <pc:docChg chg="custSel modSld">
      <pc:chgData name="Amanda Palmer" userId="f95262f8-9c15-4d49-9acd-1109de817fe8" providerId="ADAL" clId="{9F0746C4-53B2-42BB-9928-8F32758FA364}" dt="2025-11-07T12:27:01.480" v="7" actId="12789"/>
      <pc:docMkLst>
        <pc:docMk/>
      </pc:docMkLst>
      <pc:sldChg chg="modSp mod">
        <pc:chgData name="Amanda Palmer" userId="f95262f8-9c15-4d49-9acd-1109de817fe8" providerId="ADAL" clId="{9F0746C4-53B2-42BB-9928-8F32758FA364}" dt="2025-11-07T12:27:01.480" v="7" actId="12789"/>
        <pc:sldMkLst>
          <pc:docMk/>
          <pc:sldMk cId="220554243" sldId="265"/>
        </pc:sldMkLst>
        <pc:picChg chg="mod">
          <ac:chgData name="Amanda Palmer" userId="f95262f8-9c15-4d49-9acd-1109de817fe8" providerId="ADAL" clId="{9F0746C4-53B2-42BB-9928-8F32758FA364}" dt="2025-11-07T12:27:01.480" v="7" actId="12789"/>
          <ac:picMkLst>
            <pc:docMk/>
            <pc:sldMk cId="220554243" sldId="265"/>
            <ac:picMk id="6" creationId="{80905905-D4CB-E90B-6096-6C7CA42C1227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Amanda Palmer" userId="f95262f8-9c15-4d49-9acd-1109de817fe8" providerId="ADAL" clId="{6575FF05-83C4-4462-921C-FE58B27A10A9}"/>
    <pc:docChg chg="custSel modSld">
      <pc:chgData name="Amanda Palmer" userId="f95262f8-9c15-4d49-9acd-1109de817fe8" providerId="ADAL" clId="{6575FF05-83C4-4462-921C-FE58B27A10A9}" dt="2025-07-11T11:02:43.978" v="7" actId="12789"/>
      <pc:docMkLst>
        <pc:docMk/>
      </pc:docMkLst>
      <pc:sldChg chg="addSp delSp modSp mod">
        <pc:chgData name="Amanda Palmer" userId="f95262f8-9c15-4d49-9acd-1109de817fe8" providerId="ADAL" clId="{6575FF05-83C4-4462-921C-FE58B27A10A9}" dt="2025-07-11T11:02:43.978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Amanda Palmer" userId="f95262f8-9c15-4d49-9acd-1109de817fe8" providerId="ADAL" clId="{EF3B13E9-C787-43AB-A4CB-C8D9EC63AE36}"/>
    <pc:docChg chg="custSel modSld">
      <pc:chgData name="Amanda Palmer" userId="f95262f8-9c15-4d49-9acd-1109de817fe8" providerId="ADAL" clId="{EF3B13E9-C787-43AB-A4CB-C8D9EC63AE36}" dt="2025-08-12T11:52:32.393" v="8" actId="12789"/>
      <pc:docMkLst>
        <pc:docMk/>
      </pc:docMkLst>
      <pc:sldChg chg="addSp delSp modSp mod">
        <pc:chgData name="Amanda Palmer" userId="f95262f8-9c15-4d49-9acd-1109de817fe8" providerId="ADAL" clId="{EF3B13E9-C787-43AB-A4CB-C8D9EC63AE36}" dt="2025-08-12T11:52:32.393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05905-D4CB-E90B-6096-6C7CA42C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3d69498fd9bbe6a7e63e8e321d83405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112d80ebd43e4a247c4c1ce4f19a09d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E2432-EA19-44D7-A280-ECE7B7A8E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2025-11-07T12:27:12Z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