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D13600-8286-495E-9294-7687201CB470}" v="5" dt="2025-11-07T12:42:34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115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BEF46CFE-EEDE-4A66-BB28-AC20DE037DA0}"/>
    <pc:docChg chg="custSel modSld">
      <pc:chgData name="Brendan Clifford" userId="f8efe35b-a2be-4942-bb79-6dede4f95270" providerId="ADAL" clId="{BEF46CFE-EEDE-4A66-BB28-AC20DE037DA0}" dt="2023-09-05T10:00:40.859" v="4" actId="12789"/>
      <pc:docMkLst>
        <pc:docMk/>
      </pc:docMkLst>
    </pc:docChg>
  </pc:docChgLst>
  <pc:docChgLst>
    <pc:chgData name="Amanda Palmer" userId="f95262f8-9c15-4d49-9acd-1109de817fe8" providerId="ADAL" clId="{761A1652-2125-4181-B321-217AA762C9D7}"/>
    <pc:docChg chg="custSel modSld">
      <pc:chgData name="Amanda Palmer" userId="f95262f8-9c15-4d49-9acd-1109de817fe8" providerId="ADAL" clId="{761A1652-2125-4181-B321-217AA762C9D7}" dt="2025-04-07T12:54:17.649" v="7" actId="12789"/>
      <pc:docMkLst>
        <pc:docMk/>
      </pc:docMkLst>
      <pc:sldChg chg="addSp delSp modSp mod">
        <pc:chgData name="Amanda Palmer" userId="f95262f8-9c15-4d49-9acd-1109de817fe8" providerId="ADAL" clId="{761A1652-2125-4181-B321-217AA762C9D7}" dt="2025-04-07T12:54:17.649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6410267-6367-43E8-A8FB-A7099CC13FBC}"/>
    <pc:docChg chg="custSel modSld">
      <pc:chgData name="Brendan Clifford" userId="f8efe35b-a2be-4942-bb79-6dede4f95270" providerId="ADAL" clId="{86410267-6367-43E8-A8FB-A7099CC13FBC}" dt="2023-04-04T09:01:42.591" v="4" actId="12789"/>
      <pc:docMkLst>
        <pc:docMk/>
      </pc:docMkLst>
      <pc:sldChg chg="addSp delSp modSp mod">
        <pc:chgData name="Brendan Clifford" userId="f8efe35b-a2be-4942-bb79-6dede4f95270" providerId="ADAL" clId="{86410267-6367-43E8-A8FB-A7099CC13FBC}" dt="2023-04-04T09:01:42.591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EB041E0-5EAC-4C0D-B3D1-36308975488C}"/>
    <pc:docChg chg="custSel modSld">
      <pc:chgData name="Amanda Palmer" userId="f95262f8-9c15-4d49-9acd-1109de817fe8" providerId="ADAL" clId="{3EB041E0-5EAC-4C0D-B3D1-36308975488C}" dt="2024-10-02T15:17:13.967" v="12" actId="167"/>
      <pc:docMkLst>
        <pc:docMk/>
      </pc:docMkLst>
      <pc:sldChg chg="addSp delSp modSp mod">
        <pc:chgData name="Amanda Palmer" userId="f95262f8-9c15-4d49-9acd-1109de817fe8" providerId="ADAL" clId="{3EB041E0-5EAC-4C0D-B3D1-36308975488C}" dt="2024-10-02T15:17:13.967" v="12" actId="167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875B050-A555-4449-AFB1-B132317A7CFC}"/>
    <pc:docChg chg="custSel modSld">
      <pc:chgData name="Amanda Palmer" userId="f95262f8-9c15-4d49-9acd-1109de817fe8" providerId="ADAL" clId="{2875B050-A555-4449-AFB1-B132317A7CFC}" dt="2024-12-17T13:56:46.206" v="6" actId="12789"/>
      <pc:docMkLst>
        <pc:docMk/>
      </pc:docMkLst>
    </pc:docChg>
  </pc:docChgLst>
  <pc:docChgLst>
    <pc:chgData name="Amanda Palmer" userId="f95262f8-9c15-4d49-9acd-1109de817fe8" providerId="ADAL" clId="{1CBA38FE-5B71-49BD-8CA6-D0153C8FBB51}"/>
    <pc:docChg chg="custSel modSld">
      <pc:chgData name="Amanda Palmer" userId="f95262f8-9c15-4d49-9acd-1109de817fe8" providerId="ADAL" clId="{1CBA38FE-5B71-49BD-8CA6-D0153C8FBB51}" dt="2025-09-05T10:49:27.331" v="4" actId="12789"/>
      <pc:docMkLst>
        <pc:docMk/>
      </pc:docMkLst>
    </pc:docChg>
  </pc:docChgLst>
  <pc:docChgLst>
    <pc:chgData name="Brendan Clifford" userId="f8efe35b-a2be-4942-bb79-6dede4f95270" providerId="ADAL" clId="{FC46C8D2-CF2D-46E9-88A5-99395D70893B}"/>
    <pc:docChg chg="custSel modSld">
      <pc:chgData name="Brendan Clifford" userId="f8efe35b-a2be-4942-bb79-6dede4f95270" providerId="ADAL" clId="{FC46C8D2-CF2D-46E9-88A5-99395D70893B}" dt="2023-03-07T11:33:30.885" v="4" actId="12789"/>
      <pc:docMkLst>
        <pc:docMk/>
      </pc:docMkLst>
      <pc:sldChg chg="addSp delSp modSp mod">
        <pc:chgData name="Brendan Clifford" userId="f8efe35b-a2be-4942-bb79-6dede4f95270" providerId="ADAL" clId="{FC46C8D2-CF2D-46E9-88A5-99395D70893B}" dt="2023-03-07T11:33:30.885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6CD1CB2-57CC-4346-A87E-29D281ABC288}"/>
    <pc:docChg chg="custSel modSld">
      <pc:chgData name="Brendan Clifford" userId="f8efe35b-a2be-4942-bb79-6dede4f95270" providerId="ADAL" clId="{B6CD1CB2-57CC-4346-A87E-29D281ABC288}" dt="2023-06-06T10:05:22.274" v="5" actId="12789"/>
      <pc:docMkLst>
        <pc:docMk/>
      </pc:docMkLst>
    </pc:docChg>
  </pc:docChgLst>
  <pc:docChgLst>
    <pc:chgData name="Brendan Clifford" userId="f8efe35b-a2be-4942-bb79-6dede4f95270" providerId="ADAL" clId="{88764373-5D8F-49AD-8C10-4602F034E3B4}"/>
    <pc:docChg chg="custSel modSld">
      <pc:chgData name="Brendan Clifford" userId="f8efe35b-a2be-4942-bb79-6dede4f95270" providerId="ADAL" clId="{88764373-5D8F-49AD-8C10-4602F034E3B4}" dt="2023-11-07T10:22:41.568" v="11" actId="12789"/>
      <pc:docMkLst>
        <pc:docMk/>
      </pc:docMkLst>
      <pc:sldChg chg="addSp delSp modSp mod">
        <pc:chgData name="Brendan Clifford" userId="f8efe35b-a2be-4942-bb79-6dede4f95270" providerId="ADAL" clId="{88764373-5D8F-49AD-8C10-4602F034E3B4}" dt="2023-11-07T10:22:41.568" v="11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3D13600-8286-495E-9294-7687201CB470}"/>
    <pc:docChg chg="custSel modSld">
      <pc:chgData name="Amanda Palmer" userId="f95262f8-9c15-4d49-9acd-1109de817fe8" providerId="ADAL" clId="{23D13600-8286-495E-9294-7687201CB470}" dt="2025-11-07T12:42:47.843" v="9" actId="12788"/>
      <pc:docMkLst>
        <pc:docMk/>
      </pc:docMkLst>
      <pc:sldChg chg="addSp modSp mod">
        <pc:chgData name="Amanda Palmer" userId="f95262f8-9c15-4d49-9acd-1109de817fe8" providerId="ADAL" clId="{23D13600-8286-495E-9294-7687201CB470}" dt="2025-11-07T12:42:47.843" v="9" actId="12788"/>
        <pc:sldMkLst>
          <pc:docMk/>
          <pc:sldMk cId="220554243" sldId="265"/>
        </pc:sldMkLst>
        <pc:graphicFrameChg chg="mod">
          <ac:chgData name="Amanda Palmer" userId="f95262f8-9c15-4d49-9acd-1109de817fe8" providerId="ADAL" clId="{23D13600-8286-495E-9294-7687201CB470}" dt="2025-11-07T12:42:34.577" v="5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mod">
          <ac:chgData name="Amanda Palmer" userId="f95262f8-9c15-4d49-9acd-1109de817fe8" providerId="ADAL" clId="{23D13600-8286-495E-9294-7687201CB470}" dt="2025-11-07T12:42:47.843" v="9" actId="12788"/>
          <ac:picMkLst>
            <pc:docMk/>
            <pc:sldMk cId="220554243" sldId="265"/>
            <ac:picMk id="6" creationId="{1F71D95A-B60E-C0C0-B704-C9C9A1ADA6A9}"/>
          </ac:picMkLst>
        </pc:picChg>
      </pc:sldChg>
    </pc:docChg>
  </pc:docChgLst>
  <pc:docChgLst>
    <pc:chgData name="Amanda Palmer" userId="f95262f8-9c15-4d49-9acd-1109de817fe8" providerId="ADAL" clId="{FF5A2FF4-6859-4035-9636-053980BD8A83}"/>
    <pc:docChg chg="custSel modSld">
      <pc:chgData name="Amanda Palmer" userId="f95262f8-9c15-4d49-9acd-1109de817fe8" providerId="ADAL" clId="{FF5A2FF4-6859-4035-9636-053980BD8A83}" dt="2025-06-06T10:56:53.917" v="7" actId="12789"/>
      <pc:docMkLst>
        <pc:docMk/>
      </pc:docMkLst>
    </pc:docChg>
  </pc:docChgLst>
  <pc:docChgLst>
    <pc:chgData name="Brendan Clifford" userId="f8efe35b-a2be-4942-bb79-6dede4f95270" providerId="ADAL" clId="{1FEAC2DD-1130-488B-BD3A-DD1B52F5AFEB}"/>
    <pc:docChg chg="custSel modSld">
      <pc:chgData name="Brendan Clifford" userId="f8efe35b-a2be-4942-bb79-6dede4f95270" providerId="ADAL" clId="{1FEAC2DD-1130-488B-BD3A-DD1B52F5AFEB}" dt="2023-02-06T14:37:46.124" v="4" actId="12789"/>
      <pc:docMkLst>
        <pc:docMk/>
      </pc:docMkLst>
      <pc:sldChg chg="addSp delSp modSp mod">
        <pc:chgData name="Brendan Clifford" userId="f8efe35b-a2be-4942-bb79-6dede4f95270" providerId="ADAL" clId="{1FEAC2DD-1130-488B-BD3A-DD1B52F5AFEB}" dt="2023-02-06T14:37:46.12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78E62104-B84A-4663-822C-195B11941EAD}"/>
    <pc:docChg chg="custSel modSld">
      <pc:chgData name="Amanda Palmer" userId="f95262f8-9c15-4d49-9acd-1109de817fe8" providerId="ADAL" clId="{78E62104-B84A-4663-822C-195B11941EAD}" dt="2025-05-02T10:18:09.440" v="9" actId="12789"/>
      <pc:docMkLst>
        <pc:docMk/>
      </pc:docMkLst>
    </pc:docChg>
  </pc:docChgLst>
  <pc:docChgLst>
    <pc:chgData name="Brendan Clifford" userId="f8efe35b-a2be-4942-bb79-6dede4f95270" providerId="ADAL" clId="{E8320BE5-602A-48BA-86D9-2C5157406D7A}"/>
    <pc:docChg chg="custSel modSld">
      <pc:chgData name="Brendan Clifford" userId="f8efe35b-a2be-4942-bb79-6dede4f95270" providerId="ADAL" clId="{E8320BE5-602A-48BA-86D9-2C5157406D7A}" dt="2023-07-04T14:48:14.587" v="4" actId="12789"/>
      <pc:docMkLst>
        <pc:docMk/>
      </pc:docMkLst>
    </pc:docChg>
  </pc:docChgLst>
  <pc:docChgLst>
    <pc:chgData name="Amanda Palmer" userId="f95262f8-9c15-4d49-9acd-1109de817fe8" providerId="ADAL" clId="{4CB2FE66-6E45-46CB-A5E4-22BED7A6FC47}"/>
    <pc:docChg chg="custSel modSld">
      <pc:chgData name="Amanda Palmer" userId="f95262f8-9c15-4d49-9acd-1109de817fe8" providerId="ADAL" clId="{4CB2FE66-6E45-46CB-A5E4-22BED7A6FC47}" dt="2025-08-12T11:54:52.429" v="7" actId="12789"/>
      <pc:docMkLst>
        <pc:docMk/>
      </pc:docMkLst>
    </pc:docChg>
  </pc:docChgLst>
  <pc:docChgLst>
    <pc:chgData name="Amanda Palmer" userId="f95262f8-9c15-4d49-9acd-1109de817fe8" providerId="ADAL" clId="{3F59D538-9071-481C-9B1A-AB957BDB536A}"/>
    <pc:docChg chg="custSel modSld">
      <pc:chgData name="Amanda Palmer" userId="f95262f8-9c15-4d49-9acd-1109de817fe8" providerId="ADAL" clId="{3F59D538-9071-481C-9B1A-AB957BDB536A}" dt="2025-10-03T10:06:36.590" v="4" actId="12789"/>
      <pc:docMkLst>
        <pc:docMk/>
      </pc:docMkLst>
      <pc:sldChg chg="addSp delSp modSp mod">
        <pc:chgData name="Amanda Palmer" userId="f95262f8-9c15-4d49-9acd-1109de817fe8" providerId="ADAL" clId="{3F59D538-9071-481C-9B1A-AB957BDB536A}" dt="2025-10-03T10:06:36.590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1D9B713-2E9D-471F-93B8-627E2411BD91}"/>
    <pc:docChg chg="custSel modSld">
      <pc:chgData name="Brendan Clifford" userId="f8efe35b-a2be-4942-bb79-6dede4f95270" providerId="ADAL" clId="{D1D9B713-2E9D-471F-93B8-627E2411BD91}" dt="2023-08-03T10:19:35.216" v="5" actId="12789"/>
      <pc:docMkLst>
        <pc:docMk/>
      </pc:docMkLst>
    </pc:docChg>
  </pc:docChgLst>
  <pc:docChgLst>
    <pc:chgData name="Amanda Palmer" userId="f95262f8-9c15-4d49-9acd-1109de817fe8" providerId="ADAL" clId="{866A86BF-4655-45EA-8D54-D31F9984DE55}"/>
    <pc:docChg chg="custSel modSld">
      <pc:chgData name="Amanda Palmer" userId="f95262f8-9c15-4d49-9acd-1109de817fe8" providerId="ADAL" clId="{866A86BF-4655-45EA-8D54-D31F9984DE55}" dt="2024-11-01T16:36:57.011" v="7" actId="1076"/>
      <pc:docMkLst>
        <pc:docMk/>
      </pc:docMkLst>
      <pc:sldChg chg="addSp delSp modSp mod">
        <pc:chgData name="Amanda Palmer" userId="f95262f8-9c15-4d49-9acd-1109de817fe8" providerId="ADAL" clId="{866A86BF-4655-45EA-8D54-D31F9984DE55}" dt="2024-11-01T16:36:57.011" v="7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53E87476-82B7-41B9-A44C-564A793EC12D}"/>
    <pc:docChg chg="custSel modSld">
      <pc:chgData name="Amanda Palmer" userId="f95262f8-9c15-4d49-9acd-1109de817fe8" providerId="ADAL" clId="{53E87476-82B7-41B9-A44C-564A793EC12D}" dt="2025-02-05T14:14:09.446" v="4" actId="12789"/>
      <pc:docMkLst>
        <pc:docMk/>
      </pc:docMkLst>
      <pc:sldChg chg="addSp delSp modSp mod">
        <pc:chgData name="Amanda Palmer" userId="f95262f8-9c15-4d49-9acd-1109de817fe8" providerId="ADAL" clId="{53E87476-82B7-41B9-A44C-564A793EC12D}" dt="2025-02-05T14:14:09.44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8FB727C-9F76-472E-A335-6A106C78BF2C}"/>
    <pc:docChg chg="custSel modSld">
      <pc:chgData name="Amanda Palmer" userId="f95262f8-9c15-4d49-9acd-1109de817fe8" providerId="ADAL" clId="{28FB727C-9F76-472E-A335-6A106C78BF2C}" dt="2025-03-06T11:26:53.520" v="4" actId="12789"/>
      <pc:docMkLst>
        <pc:docMk/>
      </pc:docMkLst>
    </pc:docChg>
  </pc:docChgLst>
  <pc:docChgLst>
    <pc:chgData name="Brendan Clifford" userId="f8efe35b-a2be-4942-bb79-6dede4f95270" providerId="ADAL" clId="{2BDA07AB-8C75-4CE5-9523-A02C85F09093}"/>
    <pc:docChg chg="custSel modSld">
      <pc:chgData name="Brendan Clifford" userId="f8efe35b-a2be-4942-bb79-6dede4f95270" providerId="ADAL" clId="{2BDA07AB-8C75-4CE5-9523-A02C85F09093}" dt="2023-05-02T07:52:31.509" v="4" actId="12789"/>
      <pc:docMkLst>
        <pc:docMk/>
      </pc:docMkLst>
    </pc:docChg>
  </pc:docChgLst>
  <pc:docChgLst>
    <pc:chgData name="Amanda Palmer" userId="f95262f8-9c15-4d49-9acd-1109de817fe8" providerId="ADAL" clId="{B245E689-7D4D-4259-A28D-9357CE248824}"/>
    <pc:docChg chg="undo custSel modSld">
      <pc:chgData name="Amanda Palmer" userId="f95262f8-9c15-4d49-9acd-1109de817fe8" providerId="ADAL" clId="{B245E689-7D4D-4259-A28D-9357CE248824}" dt="2025-01-13T16:36:53.750" v="20" actId="478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71D95A-B60E-C0C0-B704-C9C9A1ADA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3d69498fd9bbe6a7e63e8e321d83405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b112d80ebd43e4a247c4c1ce4f19a09d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0D3E6E-3701-49AC-8376-502AE0A6B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76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120</cp:revision>
  <dcterms:created xsi:type="dcterms:W3CDTF">2014-12-01T14:55:27Z</dcterms:created>
  <dcterms:modified xsi:type="dcterms:W3CDTF">2025-11-07T12:42:54Z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