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18EFF-EAF0-4FE3-A73A-F027D1005B4B}" v="5" dt="2025-11-07T12:46:06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15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</pc:docChg>
  </pc:docChgLst>
  <pc:docChgLst>
    <pc:chgData name="Amanda Palmer" userId="f95262f8-9c15-4d49-9acd-1109de817fe8" providerId="ADAL" clId="{F8AD24E1-D9E0-4B74-B482-19FFEC3CF59D}"/>
    <pc:docChg chg="custSel modSld">
      <pc:chgData name="Amanda Palmer" userId="f95262f8-9c15-4d49-9acd-1109de817fe8" providerId="ADAL" clId="{F8AD24E1-D9E0-4B74-B482-19FFEC3CF59D}" dt="2025-10-03T10:08:58.759" v="4" actId="12789"/>
      <pc:docMkLst>
        <pc:docMk/>
      </pc:docMkLst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3DA2CE0D-06D8-491B-B7B7-DCC4041CA1E1}"/>
    <pc:docChg chg="custSel modSld">
      <pc:chgData name="Amanda Palmer" userId="f95262f8-9c15-4d49-9acd-1109de817fe8" providerId="ADAL" clId="{3DA2CE0D-06D8-491B-B7B7-DCC4041CA1E1}" dt="2025-08-12T12:03:24.594" v="7" actId="12789"/>
      <pc:docMkLst>
        <pc:docMk/>
      </pc:docMkLst>
      <pc:sldChg chg="addSp delSp modSp mod">
        <pc:chgData name="Amanda Palmer" userId="f95262f8-9c15-4d49-9acd-1109de817fe8" providerId="ADAL" clId="{3DA2CE0D-06D8-491B-B7B7-DCC4041CA1E1}" dt="2025-08-12T12:03:24.59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Amanda Palmer" userId="f95262f8-9c15-4d49-9acd-1109de817fe8" providerId="ADAL" clId="{3DD012C1-F83A-449D-9205-62B5A01B50C6}"/>
    <pc:docChg chg="custSel modSld">
      <pc:chgData name="Amanda Palmer" userId="f95262f8-9c15-4d49-9acd-1109de817fe8" providerId="ADAL" clId="{3DD012C1-F83A-449D-9205-62B5A01B50C6}" dt="2025-07-11T11:09:43.289" v="7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</pc:docChg>
  </pc:docChgLst>
  <pc:docChgLst>
    <pc:chgData name="Amanda Palmer" userId="f95262f8-9c15-4d49-9acd-1109de817fe8" providerId="ADAL" clId="{02618EFF-EAF0-4FE3-A73A-F027D1005B4B}"/>
    <pc:docChg chg="custSel modSld">
      <pc:chgData name="Amanda Palmer" userId="f95262f8-9c15-4d49-9acd-1109de817fe8" providerId="ADAL" clId="{02618EFF-EAF0-4FE3-A73A-F027D1005B4B}" dt="2025-11-07T12:46:18.368" v="9" actId="12789"/>
      <pc:docMkLst>
        <pc:docMk/>
      </pc:docMkLst>
      <pc:sldChg chg="addSp delSp modSp mod">
        <pc:chgData name="Amanda Palmer" userId="f95262f8-9c15-4d49-9acd-1109de817fe8" providerId="ADAL" clId="{02618EFF-EAF0-4FE3-A73A-F027D1005B4B}" dt="2025-11-07T12:46:18.368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02618EFF-EAF0-4FE3-A73A-F027D1005B4B}" dt="2025-11-07T12:46:05.890" v="5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del">
          <ac:chgData name="Amanda Palmer" userId="f95262f8-9c15-4d49-9acd-1109de817fe8" providerId="ADAL" clId="{02618EFF-EAF0-4FE3-A73A-F027D1005B4B}" dt="2025-11-07T12:45:59.887" v="0" actId="478"/>
          <ac:picMkLst>
            <pc:docMk/>
            <pc:sldMk cId="220554243" sldId="265"/>
            <ac:picMk id="4" creationId="{7BCDFC4A-11B6-7C25-0D5B-DE670F6C2D56}"/>
          </ac:picMkLst>
        </pc:picChg>
        <pc:picChg chg="add mod">
          <ac:chgData name="Amanda Palmer" userId="f95262f8-9c15-4d49-9acd-1109de817fe8" providerId="ADAL" clId="{02618EFF-EAF0-4FE3-A73A-F027D1005B4B}" dt="2025-11-07T12:46:18.368" v="9" actId="12789"/>
          <ac:picMkLst>
            <pc:docMk/>
            <pc:sldMk cId="220554243" sldId="265"/>
            <ac:picMk id="6" creationId="{38EC8FD6-7DD8-026E-7B99-650D846D1663}"/>
          </ac:picMkLst>
        </pc:picChg>
      </pc:sldChg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DB4EA6C-D1F7-41CA-BC4F-D43D86EE1540}"/>
    <pc:docChg chg="custSel modSld">
      <pc:chgData name="Amanda Palmer" userId="f95262f8-9c15-4d49-9acd-1109de817fe8" providerId="ADAL" clId="{8DB4EA6C-D1F7-41CA-BC4F-D43D86EE1540}" dt="2025-09-05T10:53:42.979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C8FD6-7DD8-026E-7B99-650D846D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3d69498fd9bbe6a7e63e8e321d83405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112d80ebd43e4a247c4c1ce4f19a09d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4E898A-2C54-4C67-A2FF-5A1D7E8EC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130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2025-11-07T12:46:26Z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