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F4718-8F73-4A02-A199-75F66AA43962}" v="3" dt="2025-12-15T12:30:5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2:31:06.762" v="7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5-12-15T12:31:06.762" v="7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2:30:51.958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D15F31A-D7CD-421A-A452-DEBC9C2A5A01}" dt="2025-12-15T12:31:06.762" v="7" actId="12788"/>
          <ac:picMkLst>
            <pc:docMk/>
            <pc:sldMk cId="220554243" sldId="265"/>
            <ac:picMk id="4" creationId="{19E3A285-9252-C3AD-EB2F-38E131660B7C}"/>
          </ac:picMkLst>
        </pc:picChg>
        <pc:picChg chg="del">
          <ac:chgData name="Amanda Palmer" userId="f95262f8-9c15-4d49-9acd-1109de817fe8" providerId="ADAL" clId="{DD15F31A-D7CD-421A-A452-DEBC9C2A5A01}" dt="2025-12-15T12:30:46.981" v="0" actId="478"/>
          <ac:picMkLst>
            <pc:docMk/>
            <pc:sldMk cId="220554243" sldId="265"/>
            <ac:picMk id="8" creationId="{F166B24D-6191-A99D-0FCB-2C97A05C5B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3A285-9252-C3AD-EB2F-38E13166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E7ACA-DE33-4CE6-B285-0F0C10A2F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2025-12-15T12:31:11Z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