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47024-43EA-4C54-AFF6-4E42D2D681AC}" v="5" dt="2025-12-15T12:53:39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5-12-15T12:53:55.070" v="9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5-12-15T12:53:55.070" v="9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DD15F31A-D7CD-421A-A452-DEBC9C2A5A01}" dt="2025-12-15T12:53:39.443" v="5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mod">
          <ac:chgData name="Amanda Palmer" userId="f95262f8-9c15-4d49-9acd-1109de817fe8" providerId="ADAL" clId="{DD15F31A-D7CD-421A-A452-DEBC9C2A5A01}" dt="2025-12-15T12:53:55.070" v="9" actId="12789"/>
          <ac:picMkLst>
            <pc:docMk/>
            <pc:sldMk cId="220554243" sldId="265"/>
            <ac:picMk id="4" creationId="{A8FF6652-30D9-3BD0-0B70-F92B7102FA84}"/>
          </ac:picMkLst>
        </pc:picChg>
        <pc:picChg chg="del">
          <ac:chgData name="Amanda Palmer" userId="f95262f8-9c15-4d49-9acd-1109de817fe8" providerId="ADAL" clId="{DD15F31A-D7CD-421A-A452-DEBC9C2A5A01}" dt="2025-12-15T12:53:33.256" v="0" actId="478"/>
          <ac:picMkLst>
            <pc:docMk/>
            <pc:sldMk cId="220554243" sldId="265"/>
            <ac:picMk id="6" creationId="{B6D07FBF-709B-1A5C-9CA2-C13373A03CD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FF6652-30D9-3BD0-0B70-F92B7102F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3f52859714e326a39b44a85deaea2b34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bd7b8533a1fec2fa34d67cb10eba685e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DFEA81-207F-4BB6-8A96-E8C075E74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312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117</cp:revision>
  <dcterms:created xsi:type="dcterms:W3CDTF">2014-12-01T14:55:27Z</dcterms:created>
  <dcterms:modified xsi:type="dcterms:W3CDTF">2025-12-15T12:53:57Z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