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98D3AB-FA4B-4981-A351-B61DA398B8AE}" v="3" dt="2025-12-15T12:56:16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5-12-15T12:56:30.608" v="7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5-12-15T12:56:30.608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5-12-15T12:56:16.436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DD15F31A-D7CD-421A-A452-DEBC9C2A5A01}" dt="2025-12-15T12:56:30.608" v="7" actId="12789"/>
          <ac:picMkLst>
            <pc:docMk/>
            <pc:sldMk cId="220554243" sldId="265"/>
            <ac:picMk id="4" creationId="{CC4F8201-7F4E-80C7-FC33-DC14D74850CC}"/>
          </ac:picMkLst>
        </pc:picChg>
        <pc:picChg chg="del">
          <ac:chgData name="Amanda Palmer" userId="f95262f8-9c15-4d49-9acd-1109de817fe8" providerId="ADAL" clId="{DD15F31A-D7CD-421A-A452-DEBC9C2A5A01}" dt="2025-12-15T12:56:11.210" v="0" actId="478"/>
          <ac:picMkLst>
            <pc:docMk/>
            <pc:sldMk cId="220554243" sldId="265"/>
            <ac:picMk id="6" creationId="{5406A462-AB1D-6B12-2C8B-AC6D8FCBCC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4F8201-7F4E-80C7-FC33-DC14D7485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3f52859714e326a39b44a85deaea2b34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bd7b8533a1fec2fa34d67cb10eba685e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7CC423-6D71-42F8-8A64-A170266D01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2025-12-15T12:56:34Z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