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3338B-3342-4985-BB44-8136F51F7BF1}" v="3" dt="2025-12-15T12:58:3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2:58:52.339" v="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2:58:52.33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2:58:36.293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D15F31A-D7CD-421A-A452-DEBC9C2A5A01}" dt="2025-12-15T12:58:52.339" v="7" actId="12789"/>
          <ac:picMkLst>
            <pc:docMk/>
            <pc:sldMk cId="220554243" sldId="265"/>
            <ac:picMk id="4" creationId="{D7354C5D-A9B8-292E-A7F1-43A21026A243}"/>
          </ac:picMkLst>
        </pc:picChg>
        <pc:picChg chg="del">
          <ac:chgData name="Amanda Palmer" userId="f95262f8-9c15-4d49-9acd-1109de817fe8" providerId="ADAL" clId="{DD15F31A-D7CD-421A-A452-DEBC9C2A5A01}" dt="2025-12-15T12:58:31.642" v="0" actId="478"/>
          <ac:picMkLst>
            <pc:docMk/>
            <pc:sldMk cId="220554243" sldId="265"/>
            <ac:picMk id="6" creationId="{80905905-D4CB-E90B-6096-6C7CA42C12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54C5D-A9B8-292E-A7F1-43A21026A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E24176B9-80D6-4E32-A47B-FDAA329CC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2025-12-15T12:58:56Z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