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0FA0CE-37A3-4232-A99F-DF25FE07A096}" v="5" dt="2025-12-15T13:00:41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5-12-15T13:00:50.870" v="9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5-12-15T13:00:50.870" v="9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DD15F31A-D7CD-421A-A452-DEBC9C2A5A01}" dt="2025-12-15T13:00:41.549" v="5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">
          <ac:chgData name="Amanda Palmer" userId="f95262f8-9c15-4d49-9acd-1109de817fe8" providerId="ADAL" clId="{DD15F31A-D7CD-421A-A452-DEBC9C2A5A01}" dt="2025-12-15T13:00:50.870" v="9" actId="12789"/>
          <ac:picMkLst>
            <pc:docMk/>
            <pc:sldMk cId="220554243" sldId="265"/>
            <ac:picMk id="4" creationId="{7B19C9A6-CD24-05E0-1857-F9A4EA174289}"/>
          </ac:picMkLst>
        </pc:picChg>
        <pc:picChg chg="del">
          <ac:chgData name="Amanda Palmer" userId="f95262f8-9c15-4d49-9acd-1109de817fe8" providerId="ADAL" clId="{DD15F31A-D7CD-421A-A452-DEBC9C2A5A01}" dt="2025-12-15T13:00:36.272" v="0" actId="478"/>
          <ac:picMkLst>
            <pc:docMk/>
            <pc:sldMk cId="220554243" sldId="265"/>
            <ac:picMk id="6" creationId="{1F71D95A-B60E-C0C0-B704-C9C9A1ADA6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19C9A6-CD24-05E0-1857-F9A4EA174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3f52859714e326a39b44a85deaea2b34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bd7b8533a1fec2fa34d67cb10eba685e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EBA73CFB-ED0C-4550-8C6B-B5E360A8DD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2025-12-15T13:00:51Z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