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A22E4-5E9C-459C-8F7F-9794F2822013}" v="3" dt="2025-12-15T13:05:3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3:05:47.101" v="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3:05:47.101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3:05:31.043" v="3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add mod">
          <ac:chgData name="Amanda Palmer" userId="f95262f8-9c15-4d49-9acd-1109de817fe8" providerId="ADAL" clId="{DD15F31A-D7CD-421A-A452-DEBC9C2A5A01}" dt="2025-12-15T13:05:47.101" v="7" actId="12789"/>
          <ac:picMkLst>
            <pc:docMk/>
            <pc:sldMk cId="220554243" sldId="265"/>
            <ac:picMk id="4" creationId="{BFA33FD3-DDDE-3B36-7F1D-727FD37C90A8}"/>
          </ac:picMkLst>
        </pc:picChg>
        <pc:picChg chg="del">
          <ac:chgData name="Amanda Palmer" userId="f95262f8-9c15-4d49-9acd-1109de817fe8" providerId="ADAL" clId="{DD15F31A-D7CD-421A-A452-DEBC9C2A5A01}" dt="2025-12-15T13:05:25.170" v="0" actId="478"/>
          <ac:picMkLst>
            <pc:docMk/>
            <pc:sldMk cId="220554243" sldId="265"/>
            <ac:picMk id="6" creationId="{38EC8FD6-7DD8-026E-7B99-650D846D16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33FD3-DDDE-3B36-7F1D-727FD37C9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FD1BE7-E7F7-4ADB-A5C3-78B473930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134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2025-12-15T13:05:51Z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