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DAF24-30C1-4BC5-BDFD-E4D67E3A8110}" v="3" dt="2026-01-15T11:10:27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1-15T11:10:39.661" v="17" actId="12788"/>
      <pc:docMkLst>
        <pc:docMk/>
      </pc:docMkLst>
      <pc:sldChg chg="addSp delSp modSp mod">
        <pc:chgData name="Amanda Palmer" userId="f95262f8-9c15-4d49-9acd-1109de817fe8" providerId="ADAL" clId="{DD15F31A-D7CD-421A-A452-DEBC9C2A5A01}" dt="2026-01-15T11:10:39.661" v="17" actId="12788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6-01-15T11:10:27.199" v="1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del mod">
          <ac:chgData name="Amanda Palmer" userId="f95262f8-9c15-4d49-9acd-1109de817fe8" providerId="ADAL" clId="{DD15F31A-D7CD-421A-A452-DEBC9C2A5A01}" dt="2026-01-15T11:10:21.724" v="10" actId="478"/>
          <ac:picMkLst>
            <pc:docMk/>
            <pc:sldMk cId="220554243" sldId="265"/>
            <ac:picMk id="4" creationId="{A8FF6652-30D9-3BD0-0B70-F92B7102FA84}"/>
          </ac:picMkLst>
        </pc:picChg>
        <pc:picChg chg="add mod">
          <ac:chgData name="Amanda Palmer" userId="f95262f8-9c15-4d49-9acd-1109de817fe8" providerId="ADAL" clId="{DD15F31A-D7CD-421A-A452-DEBC9C2A5A01}" dt="2026-01-15T11:10:39.661" v="17" actId="12788"/>
          <ac:picMkLst>
            <pc:docMk/>
            <pc:sldMk cId="220554243" sldId="265"/>
            <ac:picMk id="6" creationId="{DA18D3E1-CA9D-B9C3-5F2E-1207F49D1B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18D3E1-CA9D-B9C3-5F2E-1207F49D1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F3291339-FB90-40DC-978F-991E8DE076B7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312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2026-01-15T11:10:42Z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