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3D923-D25B-4A52-97C8-045803A1D941}" v="3" dt="2026-01-15T11:13:2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1-15T11:13:36.624" v="1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1-15T11:13:36.624" v="15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1-15T11:13:24.850" v="11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del mod">
          <ac:chgData name="Amanda Palmer" userId="f95262f8-9c15-4d49-9acd-1109de817fe8" providerId="ADAL" clId="{DD15F31A-D7CD-421A-A452-DEBC9C2A5A01}" dt="2026-01-15T11:13:19.286" v="8" actId="478"/>
          <ac:picMkLst>
            <pc:docMk/>
            <pc:sldMk cId="220554243" sldId="265"/>
            <ac:picMk id="4" creationId="{CC4F8201-7F4E-80C7-FC33-DC14D74850CC}"/>
          </ac:picMkLst>
        </pc:picChg>
        <pc:picChg chg="add mod">
          <ac:chgData name="Amanda Palmer" userId="f95262f8-9c15-4d49-9acd-1109de817fe8" providerId="ADAL" clId="{DD15F31A-D7CD-421A-A452-DEBC9C2A5A01}" dt="2026-01-15T11:13:36.624" v="15" actId="12789"/>
          <ac:picMkLst>
            <pc:docMk/>
            <pc:sldMk cId="220554243" sldId="265"/>
            <ac:picMk id="6" creationId="{F384797A-6759-B426-CF43-F910B93134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4797A-6759-B426-CF43-F910B931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16F32FC9-5FCA-4F7A-AF73-31A8447B04AB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2026-01-15T11:13:45Z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