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D77A59-2858-4175-8270-5E904A31ED1E}" v="3" dt="2026-01-15T11:15:56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1-15T11:16:12.561" v="16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1-15T11:16:12.561" v="16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DD15F31A-D7CD-421A-A452-DEBC9C2A5A01}" dt="2026-01-15T11:15:56.472" v="11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del mod">
          <ac:chgData name="Amanda Palmer" userId="f95262f8-9c15-4d49-9acd-1109de817fe8" providerId="ADAL" clId="{DD15F31A-D7CD-421A-A452-DEBC9C2A5A01}" dt="2026-01-15T11:15:51.045" v="8" actId="478"/>
          <ac:picMkLst>
            <pc:docMk/>
            <pc:sldMk cId="220554243" sldId="265"/>
            <ac:picMk id="4" creationId="{D7354C5D-A9B8-292E-A7F1-43A21026A243}"/>
          </ac:picMkLst>
        </pc:picChg>
        <pc:picChg chg="add mod">
          <ac:chgData name="Amanda Palmer" userId="f95262f8-9c15-4d49-9acd-1109de817fe8" providerId="ADAL" clId="{DD15F31A-D7CD-421A-A452-DEBC9C2A5A01}" dt="2026-01-15T11:16:12.561" v="16" actId="12789"/>
          <ac:picMkLst>
            <pc:docMk/>
            <pc:sldMk cId="220554243" sldId="265"/>
            <ac:picMk id="6" creationId="{0D138BB0-130C-F528-8B13-C2B074DDE77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138BB0-130C-F528-8B13-C2B074DDE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2822"/>
            <a:ext cx="6480000" cy="42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a4359330e089ed868197ff98afaba4c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f0527a9370fc659429c24ffeb1994d1c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7B03BF-EE84-4E19-AAB2-370268D842FB}"/>
</file>

<file path=customXml/itemProps2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101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2026-01-15T11:16:15Z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