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860F7-AA3F-4B02-8420-B76EAC4C1F11}" v="3" dt="2026-01-15T11:19:20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1-15T11:19:31.700" v="17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1-15T11:19:31.700" v="1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6-01-15T11:19:20.676" v="1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del mod">
          <ac:chgData name="Amanda Palmer" userId="f95262f8-9c15-4d49-9acd-1109de817fe8" providerId="ADAL" clId="{DD15F31A-D7CD-421A-A452-DEBC9C2A5A01}" dt="2026-01-15T11:19:15.988" v="10" actId="478"/>
          <ac:picMkLst>
            <pc:docMk/>
            <pc:sldMk cId="220554243" sldId="265"/>
            <ac:picMk id="4" creationId="{7B19C9A6-CD24-05E0-1857-F9A4EA174289}"/>
          </ac:picMkLst>
        </pc:picChg>
        <pc:picChg chg="add mod">
          <ac:chgData name="Amanda Palmer" userId="f95262f8-9c15-4d49-9acd-1109de817fe8" providerId="ADAL" clId="{DD15F31A-D7CD-421A-A452-DEBC9C2A5A01}" dt="2026-01-15T11:19:31.700" v="17" actId="12789"/>
          <ac:picMkLst>
            <pc:docMk/>
            <pc:sldMk cId="220554243" sldId="265"/>
            <ac:picMk id="6" creationId="{A2EB409C-E82D-7AE5-D1E3-73D053450A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B409C-E82D-7AE5-D1E3-73D053450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77A385-54DE-45FD-BB0B-0F32F8A20268}"/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2026-01-15T11:19:32Z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