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73B7FD-E2F5-4579-B17D-010064AF4781}" v="3" dt="2026-01-15T11:21:50.3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1-15T11:22:16.703" v="18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1-15T11:22:16.703" v="18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DD15F31A-D7CD-421A-A452-DEBC9C2A5A01}" dt="2026-01-15T11:21:50.247" v="11"/>
          <ac:graphicFrameMkLst>
            <pc:docMk/>
            <pc:sldMk cId="220554243" sldId="265"/>
            <ac:graphicFrameMk id="3" creationId="{C903EDA9-6CF9-4E8D-A610-5990BEACF607}"/>
          </ac:graphicFrameMkLst>
        </pc:graphicFrameChg>
        <pc:picChg chg="add del mod">
          <ac:chgData name="Amanda Palmer" userId="f95262f8-9c15-4d49-9acd-1109de817fe8" providerId="ADAL" clId="{DD15F31A-D7CD-421A-A452-DEBC9C2A5A01}" dt="2026-01-15T11:21:43.798" v="8" actId="478"/>
          <ac:picMkLst>
            <pc:docMk/>
            <pc:sldMk cId="220554243" sldId="265"/>
            <ac:picMk id="4" creationId="{BFA33FD3-DDDE-3B36-7F1D-727FD37C90A8}"/>
          </ac:picMkLst>
        </pc:picChg>
        <pc:picChg chg="add mod">
          <ac:chgData name="Amanda Palmer" userId="f95262f8-9c15-4d49-9acd-1109de817fe8" providerId="ADAL" clId="{DD15F31A-D7CD-421A-A452-DEBC9C2A5A01}" dt="2026-01-15T11:22:16.703" v="18" actId="12789"/>
          <ac:picMkLst>
            <pc:docMk/>
            <pc:sldMk cId="220554243" sldId="265"/>
            <ac:picMk id="6" creationId="{383685ED-9E17-86AA-2154-6AAD1C15F52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various asset over 5-year windows, annualised returns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3685ED-9E17-86AA-2154-6AAD1C15F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7a4359330e089ed868197ff98afaba4c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f0527a9370fc659429c24ffeb1994d1c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9B3DB9-1C27-4CB8-A82C-54E33F048B81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8FBF83AE-A46F-4030-AFC1-06063986EB98}"/>
</file>

<file path=customXml/itemProps3.xml><?xml version="1.0" encoding="utf-8"?>
<ds:datastoreItem xmlns:ds="http://schemas.openxmlformats.org/officeDocument/2006/customXml" ds:itemID="{D94FCD01-261E-4CCC-8AF5-2498298C79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134</TotalTime>
  <Words>15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various asset over 5-year windows, annualised returns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122</cp:revision>
  <dcterms:created xsi:type="dcterms:W3CDTF">2014-12-01T14:55:27Z</dcterms:created>
  <dcterms:modified xsi:type="dcterms:W3CDTF">2026-01-15T11:22:17Z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7700</vt:r8>
  </property>
  <property fmtid="{D5CDD505-2E9C-101B-9397-08002B2CF9AE}" pid="4" name="MediaServiceImageTags">
    <vt:lpwstr/>
  </property>
</Properties>
</file>