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E0172B-BA0E-4901-9623-AD0BC7652FF0}" v="1" dt="2025-12-15T13:13:28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936" y="78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5-12-15T13:13:48.723" v="4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5-12-15T13:13:48.723" v="4" actId="12789"/>
        <pc:sldMkLst>
          <pc:docMk/>
          <pc:sldMk cId="220554243" sldId="265"/>
        </pc:sldMkLst>
        <pc:picChg chg="del">
          <ac:chgData name="Amanda Palmer" userId="f95262f8-9c15-4d49-9acd-1109de817fe8" providerId="ADAL" clId="{DD15F31A-D7CD-421A-A452-DEBC9C2A5A01}" dt="2025-12-15T13:13:24.647" v="0" actId="478"/>
          <ac:picMkLst>
            <pc:docMk/>
            <pc:sldMk cId="220554243" sldId="265"/>
            <ac:picMk id="3" creationId="{55FC8F56-639A-452A-E766-09ECAF5E4019}"/>
          </ac:picMkLst>
        </pc:picChg>
        <pc:picChg chg="add mod">
          <ac:chgData name="Amanda Palmer" userId="f95262f8-9c15-4d49-9acd-1109de817fe8" providerId="ADAL" clId="{DD15F31A-D7CD-421A-A452-DEBC9C2A5A01}" dt="2025-12-15T13:13:48.723" v="4" actId="12789"/>
          <ac:picMkLst>
            <pc:docMk/>
            <pc:sldMk cId="220554243" sldId="265"/>
            <ac:picMk id="6" creationId="{938FDBAE-50EF-4C65-A4E0-E3A521F2E3B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/>
              <a:t>Etf holdings by fund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SpPr txBox="1"/>
          <p:nvPr/>
        </p:nvSpPr>
        <p:spPr>
          <a:xfrm>
            <a:off x="2416175" y="9328150"/>
            <a:ext cx="106489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Bloomberg, Respective ETP providers, WPIC research             Update: 31-March-2025</a:t>
            </a:r>
            <a:r>
              <a:rPr lang="en-GB" sz="11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SpPr txBox="1"/>
          <p:nvPr/>
        </p:nvSpPr>
        <p:spPr>
          <a:xfrm>
            <a:off x="2413000" y="9317038"/>
            <a:ext cx="106489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Bloomberg, Respective ETP providers, WPIC research             Update: 30-April-2025</a:t>
            </a:r>
            <a:r>
              <a:rPr lang="en-GB" sz="11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SpPr txBox="1"/>
          <p:nvPr/>
        </p:nvSpPr>
        <p:spPr>
          <a:xfrm>
            <a:off x="2416175" y="9328150"/>
            <a:ext cx="106489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Bloomberg, Respective ETP providers, WPIC research             Update: 31-May-2025</a:t>
            </a:r>
            <a:r>
              <a:rPr lang="en-GB" sz="11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8FDBAE-50EF-4C65-A4E0-E3A521F2E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419314"/>
            <a:ext cx="6480000" cy="401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3f52859714e326a39b44a85deaea2b34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bd7b8533a1fec2fa34d67cb10eba685e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26C93A-0E81-4DD7-B5E5-4CC2ED296F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A111B7-31D3-4FCE-9D15-20BF2582C84F}">
  <ds:schemaRefs>
    <ds:schemaRef ds:uri="75db43ab-1801-4567-a18a-039d6ef15159"/>
    <ds:schemaRef ds:uri="d73d00da-9fc2-43cf-afdd-129fc9c402e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F5A976D-95F6-4DA2-8366-B045E1FFBD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5</TotalTime>
  <Words>47</Words>
  <Application>Microsoft Office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fund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</cp:revision>
  <dcterms:created xsi:type="dcterms:W3CDTF">2014-12-01T14:55:27Z</dcterms:created>
  <dcterms:modified xsi:type="dcterms:W3CDTF">2025-12-15T13:13:53Z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8000</vt:r8>
  </property>
  <property fmtid="{D5CDD505-2E9C-101B-9397-08002B2CF9AE}" pid="4" name="MediaServiceImageTags">
    <vt:lpwstr/>
  </property>
</Properties>
</file>