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7641F5-BDB1-44D7-9788-B0DD549591BD}" v="9" dt="2026-02-06T13:20:36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undo custSel modSld">
      <pc:chgData name="Amanda Palmer" userId="f95262f8-9c15-4d49-9acd-1109de817fe8" providerId="ADAL" clId="{DD15F31A-D7CD-421A-A452-DEBC9C2A5A01}" dt="2026-02-06T13:20:57.559" v="38" actId="12788"/>
      <pc:docMkLst>
        <pc:docMk/>
      </pc:docMkLst>
      <pc:sldChg chg="addSp delSp modSp mod">
        <pc:chgData name="Amanda Palmer" userId="f95262f8-9c15-4d49-9acd-1109de817fe8" providerId="ADAL" clId="{DD15F31A-D7CD-421A-A452-DEBC9C2A5A01}" dt="2026-02-06T13:20:57.559" v="38" actId="12788"/>
        <pc:sldMkLst>
          <pc:docMk/>
          <pc:sldMk cId="220554243" sldId="265"/>
        </pc:sldMkLst>
        <pc:graphicFrameChg chg="add mod">
          <ac:chgData name="Amanda Palmer" userId="f95262f8-9c15-4d49-9acd-1109de817fe8" providerId="ADAL" clId="{DD15F31A-D7CD-421A-A452-DEBC9C2A5A01}" dt="2026-02-06T13:18:46.058" v="25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graphicFrameChg chg="add mod">
          <ac:chgData name="Amanda Palmer" userId="f95262f8-9c15-4d49-9acd-1109de817fe8" providerId="ADAL" clId="{DD15F31A-D7CD-421A-A452-DEBC9C2A5A01}" dt="2026-02-06T13:20:18.389" v="34"/>
          <ac:graphicFrameMkLst>
            <pc:docMk/>
            <pc:sldMk cId="220554243" sldId="265"/>
            <ac:graphicFrameMk id="4" creationId="{00000000-0008-0000-0300-000002000000}"/>
          </ac:graphicFrameMkLst>
        </pc:graphicFrameChg>
        <pc:picChg chg="add del mod">
          <ac:chgData name="Amanda Palmer" userId="f95262f8-9c15-4d49-9acd-1109de817fe8" providerId="ADAL" clId="{DD15F31A-D7CD-421A-A452-DEBC9C2A5A01}" dt="2026-02-06T13:19:15.358" v="27" actId="478"/>
          <ac:picMkLst>
            <pc:docMk/>
            <pc:sldMk cId="220554243" sldId="265"/>
            <ac:picMk id="6" creationId="{C2D34990-F2F3-E839-C0F5-52B80DECA304}"/>
          </ac:picMkLst>
        </pc:picChg>
        <pc:picChg chg="add mod">
          <ac:chgData name="Amanda Palmer" userId="f95262f8-9c15-4d49-9acd-1109de817fe8" providerId="ADAL" clId="{DD15F31A-D7CD-421A-A452-DEBC9C2A5A01}" dt="2026-02-06T13:20:57.559" v="38" actId="12788"/>
          <ac:picMkLst>
            <pc:docMk/>
            <pc:sldMk cId="220554243" sldId="265"/>
            <ac:picMk id="7" creationId="{E4FEB48B-81D9-BFE2-867A-DD1B7B35349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Platinum Price since 1976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FEB48B-81D9-BFE2-867A-DD1B7B353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a4359330e089ed868197ff98afaba4c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f0527a9370fc659429c24ffeb1994d1c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290C36-AB35-4F53-A29D-1453C7E7B7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96DB19-DBDE-4E5F-9F15-8BE5015C2C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CB43AD-F9FF-4722-80AD-986BABA48C81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244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2026-02-06T13:21:06Z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7100</vt:r8>
  </property>
  <property fmtid="{D5CDD505-2E9C-101B-9397-08002B2CF9AE}" pid="4" name="MediaServiceImageTags">
    <vt:lpwstr/>
  </property>
</Properties>
</file>