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ABC3AA-8DE2-4164-8974-70F8D87B5D6F}" v="1" dt="2026-02-06T13:23:57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DD15F31A-D7CD-421A-A452-DEBC9C2A5A01}"/>
    <pc:docChg chg="custSel modSld">
      <pc:chgData name="Amanda Palmer" userId="f95262f8-9c15-4d49-9acd-1109de817fe8" providerId="ADAL" clId="{DD15F31A-D7CD-421A-A452-DEBC9C2A5A01}" dt="2026-02-06T13:24:09.528" v="20" actId="12789"/>
      <pc:docMkLst>
        <pc:docMk/>
      </pc:docMkLst>
      <pc:sldChg chg="addSp delSp modSp mod">
        <pc:chgData name="Amanda Palmer" userId="f95262f8-9c15-4d49-9acd-1109de817fe8" providerId="ADAL" clId="{DD15F31A-D7CD-421A-A452-DEBC9C2A5A01}" dt="2026-02-06T13:24:09.528" v="20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DD15F31A-D7CD-421A-A452-DEBC9C2A5A01}" dt="2026-02-06T13:24:09.528" v="20" actId="12789"/>
          <ac:picMkLst>
            <pc:docMk/>
            <pc:sldMk cId="220554243" sldId="265"/>
            <ac:picMk id="3" creationId="{F8A417D1-EB99-F6DC-4D97-AFA9ECDFBD81}"/>
          </ac:picMkLst>
        </pc:picChg>
        <pc:picChg chg="add del mod">
          <ac:chgData name="Amanda Palmer" userId="f95262f8-9c15-4d49-9acd-1109de817fe8" providerId="ADAL" clId="{DD15F31A-D7CD-421A-A452-DEBC9C2A5A01}" dt="2026-02-06T13:23:55.565" v="16" actId="478"/>
          <ac:picMkLst>
            <pc:docMk/>
            <pc:sldMk cId="220554243" sldId="265"/>
            <ac:picMk id="6" creationId="{7CF391EF-F4CD-1594-B983-62FB4CAE021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A417D1-EB99-F6DC-4D97-AFA9ECDFB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7a4359330e089ed868197ff98afaba4c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f0527a9370fc659429c24ffeb1994d1c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C67796-E6F3-40F8-8B47-B340F43693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E5721B-97B4-49A9-90E5-665559AC6B09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3.xml><?xml version="1.0" encoding="utf-8"?>
<ds:datastoreItem xmlns:ds="http://schemas.openxmlformats.org/officeDocument/2006/customXml" ds:itemID="{F675472E-E385-4680-AD62-7D843A910C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143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2026-02-06T13:24:13Z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7200</vt:r8>
  </property>
  <property fmtid="{D5CDD505-2E9C-101B-9397-08002B2CF9AE}" pid="4" name="MediaServiceImageTags">
    <vt:lpwstr/>
  </property>
</Properties>
</file>