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04D01-0E83-420F-A7DF-0B89CE76B87A}" v="1" dt="2026-02-06T13:26:10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2-06T13:26:22.083" v="22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2-06T13:26:22.083" v="22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2-06T13:26:22.083" v="22" actId="12789"/>
          <ac:picMkLst>
            <pc:docMk/>
            <pc:sldMk cId="220554243" sldId="265"/>
            <ac:picMk id="3" creationId="{A854F68B-A079-1C32-8F84-ABE90E4EC4BA}"/>
          </ac:picMkLst>
        </pc:picChg>
        <pc:picChg chg="add del mod">
          <ac:chgData name="Amanda Palmer" userId="f95262f8-9c15-4d49-9acd-1109de817fe8" providerId="ADAL" clId="{DD15F31A-D7CD-421A-A452-DEBC9C2A5A01}" dt="2026-02-06T13:26:08.631" v="18" actId="478"/>
          <ac:picMkLst>
            <pc:docMk/>
            <pc:sldMk cId="220554243" sldId="265"/>
            <ac:picMk id="6" creationId="{DA18D3E1-CA9D-B9C3-5F2E-1207F49D1B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54F68B-A079-1C32-8F84-ABE90E4EC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291339-FB90-40DC-978F-991E8DE07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312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2026-02-06T13:26:24Z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