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37D601-F940-4A4F-AF1C-71627A7CCEDB}" v="1" dt="2026-02-06T13:31:39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3:31:51.293" v="2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31:51.293" v="2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3:31:51.293" v="20" actId="12789"/>
          <ac:picMkLst>
            <pc:docMk/>
            <pc:sldMk cId="220554243" sldId="265"/>
            <ac:picMk id="3" creationId="{F7C0DC9C-CA12-B1AB-E668-EC588BF81ED2}"/>
          </ac:picMkLst>
        </pc:picChg>
        <pc:picChg chg="add del mod">
          <ac:chgData name="Amanda Palmer" userId="f95262f8-9c15-4d49-9acd-1109de817fe8" providerId="ADAL" clId="{DD15F31A-D7CD-421A-A452-DEBC9C2A5A01}" dt="2026-02-06T13:31:37.116" v="16" actId="478"/>
          <ac:picMkLst>
            <pc:docMk/>
            <pc:sldMk cId="220554243" sldId="265"/>
            <ac:picMk id="6" creationId="{F384797A-6759-B426-CF43-F910B93134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435850" cy="994122"/>
          </a:xfrm>
        </p:spPr>
        <p:txBody>
          <a:bodyPr/>
          <a:lstStyle/>
          <a:p>
            <a:r>
              <a:rPr lang="en-US" dirty="0"/>
              <a:t>Precious metals performance since 1995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C0DC9C-CA12-B1AB-E668-EC588BF81E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F32FC9-5FCA-4F7A-AF73-31A8447B04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B8CD2A-7974-482D-AD19-D22DC5C90F8A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BF0F2FDE-1706-4853-81E8-4D7E82B444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129</TotalTime>
  <Words>9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Precious metals performance since 1995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113</cp:revision>
  <dcterms:created xsi:type="dcterms:W3CDTF">2014-12-01T14:55:27Z</dcterms:created>
  <dcterms:modified xsi:type="dcterms:W3CDTF">2026-02-06T13:31:56Z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7400</vt:r8>
  </property>
  <property fmtid="{D5CDD505-2E9C-101B-9397-08002B2CF9AE}" pid="4" name="MediaServiceImageTags">
    <vt:lpwstr/>
  </property>
</Properties>
</file>